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3"/>
  </p:notesMasterIdLst>
  <p:sldIdLst>
    <p:sldId id="256" r:id="rId2"/>
    <p:sldId id="512" r:id="rId3"/>
    <p:sldId id="473" r:id="rId4"/>
    <p:sldId id="474" r:id="rId5"/>
    <p:sldId id="475" r:id="rId6"/>
    <p:sldId id="437" r:id="rId7"/>
    <p:sldId id="438" r:id="rId8"/>
    <p:sldId id="471" r:id="rId9"/>
    <p:sldId id="442" r:id="rId10"/>
    <p:sldId id="443" r:id="rId11"/>
    <p:sldId id="402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11" r:id="rId22"/>
    <p:sldId id="50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44" r:id="rId31"/>
    <p:sldId id="454" r:id="rId32"/>
    <p:sldId id="508" r:id="rId33"/>
    <p:sldId id="510" r:id="rId34"/>
    <p:sldId id="476" r:id="rId35"/>
    <p:sldId id="477" r:id="rId36"/>
    <p:sldId id="455" r:id="rId37"/>
    <p:sldId id="456" r:id="rId38"/>
    <p:sldId id="457" r:id="rId39"/>
    <p:sldId id="458" r:id="rId40"/>
    <p:sldId id="459" r:id="rId41"/>
    <p:sldId id="507" r:id="rId42"/>
    <p:sldId id="460" r:id="rId43"/>
    <p:sldId id="461" r:id="rId44"/>
    <p:sldId id="463" r:id="rId45"/>
    <p:sldId id="464" r:id="rId46"/>
    <p:sldId id="465" r:id="rId47"/>
    <p:sldId id="466" r:id="rId48"/>
    <p:sldId id="467" r:id="rId49"/>
    <p:sldId id="469" r:id="rId50"/>
    <p:sldId id="470" r:id="rId51"/>
    <p:sldId id="495" r:id="rId52"/>
    <p:sldId id="496" r:id="rId53"/>
    <p:sldId id="445" r:id="rId54"/>
    <p:sldId id="396" r:id="rId55"/>
    <p:sldId id="400" r:id="rId56"/>
    <p:sldId id="401" r:id="rId57"/>
    <p:sldId id="398" r:id="rId58"/>
    <p:sldId id="403" r:id="rId59"/>
    <p:sldId id="404" r:id="rId60"/>
    <p:sldId id="408" r:id="rId61"/>
    <p:sldId id="410" r:id="rId62"/>
    <p:sldId id="411" r:id="rId63"/>
    <p:sldId id="412" r:id="rId64"/>
    <p:sldId id="513" r:id="rId65"/>
    <p:sldId id="514" r:id="rId66"/>
    <p:sldId id="515" r:id="rId67"/>
    <p:sldId id="446" r:id="rId68"/>
    <p:sldId id="413" r:id="rId69"/>
    <p:sldId id="414" r:id="rId70"/>
    <p:sldId id="415" r:id="rId71"/>
    <p:sldId id="416" r:id="rId72"/>
    <p:sldId id="417" r:id="rId73"/>
    <p:sldId id="419" r:id="rId74"/>
    <p:sldId id="420" r:id="rId75"/>
    <p:sldId id="421" r:id="rId76"/>
    <p:sldId id="478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83" r:id="rId88"/>
    <p:sldId id="434" r:id="rId89"/>
    <p:sldId id="435" r:id="rId90"/>
    <p:sldId id="484" r:id="rId91"/>
    <p:sldId id="485" r:id="rId92"/>
    <p:sldId id="486" r:id="rId93"/>
    <p:sldId id="487" r:id="rId94"/>
    <p:sldId id="488" r:id="rId95"/>
    <p:sldId id="489" r:id="rId96"/>
    <p:sldId id="490" r:id="rId97"/>
    <p:sldId id="491" r:id="rId98"/>
    <p:sldId id="492" r:id="rId99"/>
    <p:sldId id="493" r:id="rId100"/>
    <p:sldId id="494" r:id="rId101"/>
    <p:sldId id="395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7ACFF5"/>
    <a:srgbClr val="FFFFFF"/>
    <a:srgbClr val="A6A6A6"/>
    <a:srgbClr val="3F5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493" autoAdjust="0"/>
    <p:restoredTop sz="94671"/>
  </p:normalViewPr>
  <p:slideViewPr>
    <p:cSldViewPr snapToGrid="0">
      <p:cViewPr varScale="1">
        <p:scale>
          <a:sx n="100" d="100"/>
          <a:sy n="100" d="100"/>
        </p:scale>
        <p:origin x="90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Creation </a:t>
          </a:r>
          <a:r>
            <a:rPr lang="en-GB" dirty="0" err="1"/>
            <a:t>ApiMethod</a:t>
          </a:r>
          <a:r>
            <a:rPr lang="en-GB" dirty="0"/>
            <a:t> Object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0CC3B139-5A1B-AC47-BDE2-E9C3163952FD}">
      <dgm:prSet phldrT="[Texte]"/>
      <dgm:spPr/>
      <dgm:t>
        <a:bodyPr/>
        <a:lstStyle/>
        <a:p>
          <a:r>
            <a:rPr lang="en-GB" dirty="0"/>
            <a:t>Allocation</a:t>
          </a:r>
        </a:p>
      </dgm:t>
    </dgm:pt>
    <dgm:pt modelId="{184572BC-474E-6841-A5BF-41ED8BB140CF}" type="parTrans" cxnId="{6FD4A5AD-E4A0-0444-BC7F-45E140184A10}">
      <dgm:prSet/>
      <dgm:spPr/>
      <dgm:t>
        <a:bodyPr/>
        <a:lstStyle/>
        <a:p>
          <a:endParaRPr lang="en-GB"/>
        </a:p>
      </dgm:t>
    </dgm:pt>
    <dgm:pt modelId="{C1598105-2C5C-704F-8051-FF15F29024B9}" type="sibTrans" cxnId="{6FD4A5AD-E4A0-0444-BC7F-45E140184A10}">
      <dgm:prSet/>
      <dgm:spPr/>
      <dgm:t>
        <a:bodyPr/>
        <a:lstStyle/>
        <a:p>
          <a:endParaRPr lang="en-GB"/>
        </a:p>
      </dgm:t>
    </dgm:pt>
    <dgm:pt modelId="{0F67A8E5-7C8E-F540-9A00-C9BEF4B0438A}">
      <dgm:prSet phldrT="[Texte]"/>
      <dgm:spPr/>
      <dgm:t>
        <a:bodyPr/>
        <a:lstStyle/>
        <a:p>
          <a:r>
            <a:rPr lang="en-GB" dirty="0"/>
            <a:t>Initialisation</a:t>
          </a:r>
        </a:p>
      </dgm:t>
    </dgm:pt>
    <dgm:pt modelId="{F2E25C71-CF61-DD40-82BD-4B3F42A55D2B}" type="parTrans" cxnId="{3D2CDF53-10DE-7342-8E79-EF11032608D6}">
      <dgm:prSet/>
      <dgm:spPr/>
      <dgm:t>
        <a:bodyPr/>
        <a:lstStyle/>
        <a:p>
          <a:endParaRPr lang="en-GB"/>
        </a:p>
      </dgm:t>
    </dgm:pt>
    <dgm:pt modelId="{130ECC76-342F-D84F-A18F-8AA2F28C0208}" type="sibTrans" cxnId="{3D2CDF53-10DE-7342-8E79-EF11032608D6}">
      <dgm:prSet/>
      <dgm:spPr/>
      <dgm:t>
        <a:bodyPr/>
        <a:lstStyle/>
        <a:p>
          <a:endParaRPr lang="en-GB"/>
        </a:p>
      </dgm:t>
    </dgm:pt>
    <dgm:pt modelId="{A4A4B801-D20B-7843-87AD-71CB631CBA8E}">
      <dgm:prSet phldrT="[Texte]"/>
      <dgm:spPr/>
      <dgm:t>
        <a:bodyPr/>
        <a:lstStyle/>
        <a:p>
          <a:r>
            <a:rPr lang="en-GB" dirty="0"/>
            <a:t>Test de </a:t>
          </a:r>
          <a:r>
            <a:rPr lang="fr-FR" noProof="0" dirty="0"/>
            <a:t>connectivité</a:t>
          </a:r>
        </a:p>
      </dgm:t>
    </dgm:pt>
    <dgm:pt modelId="{FBE951F2-E174-224A-B734-0485CF962F3C}" type="parTrans" cxnId="{1EFC0462-9C5C-024D-989B-88D825FE0660}">
      <dgm:prSet/>
      <dgm:spPr/>
      <dgm:t>
        <a:bodyPr/>
        <a:lstStyle/>
        <a:p>
          <a:endParaRPr lang="en-GB"/>
        </a:p>
      </dgm:t>
    </dgm:pt>
    <dgm:pt modelId="{BA84B3C0-18A2-E047-88FE-4CACDF28D0FD}" type="sibTrans" cxnId="{1EFC0462-9C5C-024D-989B-88D825FE0660}">
      <dgm:prSet/>
      <dgm:spPr/>
      <dgm:t>
        <a:bodyPr/>
        <a:lstStyle/>
        <a:p>
          <a:endParaRPr lang="en-GB"/>
        </a:p>
      </dgm:t>
    </dgm:pt>
    <dgm:pt modelId="{CCEA7119-AA0D-3842-848A-645F34A4E786}">
      <dgm:prSet phldrT="[Texte]"/>
      <dgm:spPr/>
      <dgm:t>
        <a:bodyPr/>
        <a:lstStyle/>
        <a:p>
          <a:r>
            <a:rPr lang="en-GB" dirty="0"/>
            <a:t>Creation </a:t>
          </a:r>
          <a:r>
            <a:rPr lang="fr-FR" noProof="0" dirty="0"/>
            <a:t>requête</a:t>
          </a:r>
        </a:p>
      </dgm:t>
    </dgm:pt>
    <dgm:pt modelId="{92B10475-3AA8-5D45-9490-5B7D7CC4C77B}" type="parTrans" cxnId="{DD2A099D-082F-4644-A52F-A918426215BB}">
      <dgm:prSet/>
      <dgm:spPr/>
      <dgm:t>
        <a:bodyPr/>
        <a:lstStyle/>
        <a:p>
          <a:endParaRPr lang="en-GB"/>
        </a:p>
      </dgm:t>
    </dgm:pt>
    <dgm:pt modelId="{D0B67C86-44F0-184A-835A-42E96A29B4CA}" type="sibTrans" cxnId="{DD2A099D-082F-4644-A52F-A918426215BB}">
      <dgm:prSet/>
      <dgm:spPr/>
      <dgm:t>
        <a:bodyPr/>
        <a:lstStyle/>
        <a:p>
          <a:endParaRPr lang="en-GB"/>
        </a:p>
      </dgm:t>
    </dgm:pt>
    <dgm:pt modelId="{053FFB07-9E4D-F048-A190-677DAB53C464}">
      <dgm:prSet phldrT="[Texte]"/>
      <dgm:spPr/>
      <dgm:t>
        <a:bodyPr/>
        <a:lstStyle/>
        <a:p>
          <a:r>
            <a:rPr lang="en-GB" dirty="0"/>
            <a:t>Envoi de la </a:t>
          </a:r>
          <a:r>
            <a:rPr lang="fr-FR" noProof="0" dirty="0"/>
            <a:t>requête</a:t>
          </a:r>
        </a:p>
      </dgm:t>
    </dgm:pt>
    <dgm:pt modelId="{E676E942-5B11-3844-9E09-3AE08551AE4F}" type="parTrans" cxnId="{03677A0C-4DFB-6948-9705-8468D63DB2B4}">
      <dgm:prSet/>
      <dgm:spPr/>
      <dgm:t>
        <a:bodyPr/>
        <a:lstStyle/>
        <a:p>
          <a:endParaRPr lang="en-GB"/>
        </a:p>
      </dgm:t>
    </dgm:pt>
    <dgm:pt modelId="{BE0742B8-90DB-104B-92AC-37070B930838}" type="sibTrans" cxnId="{03677A0C-4DFB-6948-9705-8468D63DB2B4}">
      <dgm:prSet/>
      <dgm:spPr/>
      <dgm:t>
        <a:bodyPr/>
        <a:lstStyle/>
        <a:p>
          <a:endParaRPr lang="en-GB"/>
        </a:p>
      </dgm:t>
    </dgm:pt>
    <dgm:pt modelId="{601D6D5D-CC92-1249-8074-163CAA437FDA}">
      <dgm:prSet phldrT="[Texte]"/>
      <dgm:spPr/>
      <dgm:t>
        <a:bodyPr/>
        <a:lstStyle/>
        <a:p>
          <a:r>
            <a:rPr lang="en-GB" dirty="0"/>
            <a:t>Recuperation du code HTTPS</a:t>
          </a:r>
        </a:p>
      </dgm:t>
    </dgm:pt>
    <dgm:pt modelId="{D73B20D7-B2F1-C14C-A19A-7364D70595F4}" type="parTrans" cxnId="{CCB5359A-F081-FE47-A929-C7997999A76D}">
      <dgm:prSet/>
      <dgm:spPr/>
      <dgm:t>
        <a:bodyPr/>
        <a:lstStyle/>
        <a:p>
          <a:endParaRPr lang="en-GB"/>
        </a:p>
      </dgm:t>
    </dgm:pt>
    <dgm:pt modelId="{ECC6503F-20BD-0B43-ADA3-43AA8CDC2F30}" type="sibTrans" cxnId="{CCB5359A-F081-FE47-A929-C7997999A76D}">
      <dgm:prSet/>
      <dgm:spPr/>
      <dgm:t>
        <a:bodyPr/>
        <a:lstStyle/>
        <a:p>
          <a:endParaRPr lang="en-GB"/>
        </a:p>
      </dgm:t>
    </dgm:pt>
    <dgm:pt modelId="{1FC5903B-6074-CA45-A03A-C040E13387D3}">
      <dgm:prSet phldrT="[Texte]"/>
      <dgm:spPr/>
      <dgm:t>
        <a:bodyPr/>
        <a:lstStyle/>
        <a:p>
          <a:r>
            <a:rPr lang="en-GB" dirty="0"/>
            <a:t>Verification code</a:t>
          </a:r>
        </a:p>
      </dgm:t>
    </dgm:pt>
    <dgm:pt modelId="{35441899-1E0B-5D46-BCB7-02A283807355}" type="parTrans" cxnId="{2706A2CF-4DDB-AC48-A0EA-258B8F82B869}">
      <dgm:prSet/>
      <dgm:spPr/>
      <dgm:t>
        <a:bodyPr/>
        <a:lstStyle/>
        <a:p>
          <a:endParaRPr lang="en-GB"/>
        </a:p>
      </dgm:t>
    </dgm:pt>
    <dgm:pt modelId="{F860996C-57C8-2F4A-BFAA-9A629E3E379A}" type="sibTrans" cxnId="{2706A2CF-4DDB-AC48-A0EA-258B8F82B869}">
      <dgm:prSet/>
      <dgm:spPr/>
      <dgm:t>
        <a:bodyPr/>
        <a:lstStyle/>
        <a:p>
          <a:endParaRPr lang="en-GB"/>
        </a:p>
      </dgm:t>
    </dgm:pt>
    <dgm:pt modelId="{BA25186F-4D1F-1F4F-B76B-B652BE128AEF}">
      <dgm:prSet phldrT="[Texte]"/>
      <dgm:spPr/>
      <dgm:t>
        <a:bodyPr/>
        <a:lstStyle/>
        <a:p>
          <a:r>
            <a:rPr lang="en-GB" dirty="0"/>
            <a:t>Si </a:t>
          </a:r>
          <a:r>
            <a:rPr lang="fr-FR" noProof="0" dirty="0"/>
            <a:t>erreur</a:t>
          </a:r>
          <a:r>
            <a:rPr lang="en-GB" dirty="0"/>
            <a:t>: </a:t>
          </a:r>
          <a:r>
            <a:rPr lang="en-GB" dirty="0" err="1"/>
            <a:t>Affichage</a:t>
          </a:r>
          <a:r>
            <a:rPr lang="en-GB" dirty="0"/>
            <a:t> message </a:t>
          </a:r>
          <a:r>
            <a:rPr lang="en-GB" dirty="0" err="1"/>
            <a:t>d'erreur</a:t>
          </a:r>
          <a:endParaRPr lang="en-GB" dirty="0"/>
        </a:p>
      </dgm:t>
    </dgm:pt>
    <dgm:pt modelId="{FC8F053A-9A94-7B48-9DC0-00BE4CBD210A}" type="parTrans" cxnId="{4A591314-D739-8441-A19B-5C9455FCA227}">
      <dgm:prSet/>
      <dgm:spPr/>
      <dgm:t>
        <a:bodyPr/>
        <a:lstStyle/>
        <a:p>
          <a:endParaRPr lang="en-GB"/>
        </a:p>
      </dgm:t>
    </dgm:pt>
    <dgm:pt modelId="{115826F8-2FA9-9E48-B0B8-3995A0B29B10}" type="sibTrans" cxnId="{4A591314-D739-8441-A19B-5C9455FCA227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9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8"/>
      <dgm:spPr/>
    </dgm:pt>
    <dgm:pt modelId="{1BC7DDED-8C02-6D47-B3EE-A2563ED33B61}" type="pres">
      <dgm:prSet presAssocID="{0CC3B139-5A1B-AC47-BDE2-E9C3163952FD}" presName="compNode" presStyleCnt="0"/>
      <dgm:spPr/>
    </dgm:pt>
    <dgm:pt modelId="{8218D7C7-96FB-D34C-A753-300A9FCAE285}" type="pres">
      <dgm:prSet presAssocID="{0CC3B139-5A1B-AC47-BDE2-E9C3163952FD}" presName="dummyConnPt" presStyleCnt="0"/>
      <dgm:spPr/>
    </dgm:pt>
    <dgm:pt modelId="{B6BB3DE9-FCB9-604F-B6DF-277977554D45}" type="pres">
      <dgm:prSet presAssocID="{0CC3B139-5A1B-AC47-BDE2-E9C3163952FD}" presName="node" presStyleLbl="node1" presStyleIdx="1" presStyleCnt="9">
        <dgm:presLayoutVars>
          <dgm:bulletEnabled val="1"/>
        </dgm:presLayoutVars>
      </dgm:prSet>
      <dgm:spPr/>
    </dgm:pt>
    <dgm:pt modelId="{997D2046-4828-714E-889F-1744AC90B9AD}" type="pres">
      <dgm:prSet presAssocID="{C1598105-2C5C-704F-8051-FF15F29024B9}" presName="sibTrans" presStyleLbl="bgSibTrans2D1" presStyleIdx="1" presStyleCnt="8"/>
      <dgm:spPr/>
    </dgm:pt>
    <dgm:pt modelId="{A78EE373-7DD7-9248-B896-C05401CEC882}" type="pres">
      <dgm:prSet presAssocID="{0F67A8E5-7C8E-F540-9A00-C9BEF4B0438A}" presName="compNode" presStyleCnt="0"/>
      <dgm:spPr/>
    </dgm:pt>
    <dgm:pt modelId="{C3367B01-4E93-A244-BD23-0A0764F2C43A}" type="pres">
      <dgm:prSet presAssocID="{0F67A8E5-7C8E-F540-9A00-C9BEF4B0438A}" presName="dummyConnPt" presStyleCnt="0"/>
      <dgm:spPr/>
    </dgm:pt>
    <dgm:pt modelId="{686B38BF-5113-E041-93CE-BDB4B1FD018A}" type="pres">
      <dgm:prSet presAssocID="{0F67A8E5-7C8E-F540-9A00-C9BEF4B0438A}" presName="node" presStyleLbl="node1" presStyleIdx="2" presStyleCnt="9">
        <dgm:presLayoutVars>
          <dgm:bulletEnabled val="1"/>
        </dgm:presLayoutVars>
      </dgm:prSet>
      <dgm:spPr/>
    </dgm:pt>
    <dgm:pt modelId="{CC33EA6D-A694-C344-AFDA-5698AD0F1817}" type="pres">
      <dgm:prSet presAssocID="{130ECC76-342F-D84F-A18F-8AA2F28C0208}" presName="sibTrans" presStyleLbl="bgSibTrans2D1" presStyleIdx="2" presStyleCnt="8"/>
      <dgm:spPr/>
    </dgm:pt>
    <dgm:pt modelId="{CD2455D0-87DA-7444-B68D-DAF0BDE173F7}" type="pres">
      <dgm:prSet presAssocID="{A4A4B801-D20B-7843-87AD-71CB631CBA8E}" presName="compNode" presStyleCnt="0"/>
      <dgm:spPr/>
    </dgm:pt>
    <dgm:pt modelId="{FB4973FF-942E-EC41-8ECB-58B24AE80520}" type="pres">
      <dgm:prSet presAssocID="{A4A4B801-D20B-7843-87AD-71CB631CBA8E}" presName="dummyConnPt" presStyleCnt="0"/>
      <dgm:spPr/>
    </dgm:pt>
    <dgm:pt modelId="{23AA7A06-7E1C-9E40-80A7-A9C85AD162EF}" type="pres">
      <dgm:prSet presAssocID="{A4A4B801-D20B-7843-87AD-71CB631CBA8E}" presName="node" presStyleLbl="node1" presStyleIdx="3" presStyleCnt="9">
        <dgm:presLayoutVars>
          <dgm:bulletEnabled val="1"/>
        </dgm:presLayoutVars>
      </dgm:prSet>
      <dgm:spPr/>
    </dgm:pt>
    <dgm:pt modelId="{CA995BF0-6B17-D64E-B50A-FF3302ACD85E}" type="pres">
      <dgm:prSet presAssocID="{BA84B3C0-18A2-E047-88FE-4CACDF28D0FD}" presName="sibTrans" presStyleLbl="bgSibTrans2D1" presStyleIdx="3" presStyleCnt="8"/>
      <dgm:spPr/>
    </dgm:pt>
    <dgm:pt modelId="{C6EB9F09-8288-6647-9DF9-BC223F10F044}" type="pres">
      <dgm:prSet presAssocID="{CCEA7119-AA0D-3842-848A-645F34A4E786}" presName="compNode" presStyleCnt="0"/>
      <dgm:spPr/>
    </dgm:pt>
    <dgm:pt modelId="{ADCAA6C8-DDAD-044A-977F-C95794447197}" type="pres">
      <dgm:prSet presAssocID="{CCEA7119-AA0D-3842-848A-645F34A4E786}" presName="dummyConnPt" presStyleCnt="0"/>
      <dgm:spPr/>
    </dgm:pt>
    <dgm:pt modelId="{4D51C26F-DCD0-904F-B01C-82C84250237F}" type="pres">
      <dgm:prSet presAssocID="{CCEA7119-AA0D-3842-848A-645F34A4E786}" presName="node" presStyleLbl="node1" presStyleIdx="4" presStyleCnt="9">
        <dgm:presLayoutVars>
          <dgm:bulletEnabled val="1"/>
        </dgm:presLayoutVars>
      </dgm:prSet>
      <dgm:spPr/>
    </dgm:pt>
    <dgm:pt modelId="{014B5AA4-6109-5A45-964A-EC1730392677}" type="pres">
      <dgm:prSet presAssocID="{D0B67C86-44F0-184A-835A-42E96A29B4CA}" presName="sibTrans" presStyleLbl="bgSibTrans2D1" presStyleIdx="4" presStyleCnt="8"/>
      <dgm:spPr/>
    </dgm:pt>
    <dgm:pt modelId="{8FAF2CDA-C6BF-864F-934E-6088FEAEA1E0}" type="pres">
      <dgm:prSet presAssocID="{053FFB07-9E4D-F048-A190-677DAB53C464}" presName="compNode" presStyleCnt="0"/>
      <dgm:spPr/>
    </dgm:pt>
    <dgm:pt modelId="{39DEE08E-2748-0F4D-AFCB-6A7B7234AF62}" type="pres">
      <dgm:prSet presAssocID="{053FFB07-9E4D-F048-A190-677DAB53C464}" presName="dummyConnPt" presStyleCnt="0"/>
      <dgm:spPr/>
    </dgm:pt>
    <dgm:pt modelId="{D4398F29-70A6-0B43-A1AF-06FFE5193F0C}" type="pres">
      <dgm:prSet presAssocID="{053FFB07-9E4D-F048-A190-677DAB53C464}" presName="node" presStyleLbl="node1" presStyleIdx="5" presStyleCnt="9">
        <dgm:presLayoutVars>
          <dgm:bulletEnabled val="1"/>
        </dgm:presLayoutVars>
      </dgm:prSet>
      <dgm:spPr/>
    </dgm:pt>
    <dgm:pt modelId="{60187B56-0E10-8C4F-9FA0-FAFEBDFA2FB0}" type="pres">
      <dgm:prSet presAssocID="{BE0742B8-90DB-104B-92AC-37070B930838}" presName="sibTrans" presStyleLbl="bgSibTrans2D1" presStyleIdx="5" presStyleCnt="8"/>
      <dgm:spPr/>
    </dgm:pt>
    <dgm:pt modelId="{218EDC94-2EDE-DF43-8D70-CA61AB58277E}" type="pres">
      <dgm:prSet presAssocID="{601D6D5D-CC92-1249-8074-163CAA437FDA}" presName="compNode" presStyleCnt="0"/>
      <dgm:spPr/>
    </dgm:pt>
    <dgm:pt modelId="{C11A2991-0045-A84E-8EAE-D933CE2430B0}" type="pres">
      <dgm:prSet presAssocID="{601D6D5D-CC92-1249-8074-163CAA437FDA}" presName="dummyConnPt" presStyleCnt="0"/>
      <dgm:spPr/>
    </dgm:pt>
    <dgm:pt modelId="{BD121548-341B-9640-BDB5-639362FB278E}" type="pres">
      <dgm:prSet presAssocID="{601D6D5D-CC92-1249-8074-163CAA437FDA}" presName="node" presStyleLbl="node1" presStyleIdx="6" presStyleCnt="9">
        <dgm:presLayoutVars>
          <dgm:bulletEnabled val="1"/>
        </dgm:presLayoutVars>
      </dgm:prSet>
      <dgm:spPr/>
    </dgm:pt>
    <dgm:pt modelId="{A5CC2F79-D815-F649-9210-7CBCFB592BA3}" type="pres">
      <dgm:prSet presAssocID="{ECC6503F-20BD-0B43-ADA3-43AA8CDC2F30}" presName="sibTrans" presStyleLbl="bgSibTrans2D1" presStyleIdx="6" presStyleCnt="8"/>
      <dgm:spPr/>
    </dgm:pt>
    <dgm:pt modelId="{2AC1B324-4338-0148-99B5-2EF5A1E4FE4F}" type="pres">
      <dgm:prSet presAssocID="{1FC5903B-6074-CA45-A03A-C040E13387D3}" presName="compNode" presStyleCnt="0"/>
      <dgm:spPr/>
    </dgm:pt>
    <dgm:pt modelId="{C0480F2F-B3F6-4044-9E2B-339C4EDEDFEA}" type="pres">
      <dgm:prSet presAssocID="{1FC5903B-6074-CA45-A03A-C040E13387D3}" presName="dummyConnPt" presStyleCnt="0"/>
      <dgm:spPr/>
    </dgm:pt>
    <dgm:pt modelId="{1C1386AD-E94B-EF4A-AA05-D6A5D8FEBE08}" type="pres">
      <dgm:prSet presAssocID="{1FC5903B-6074-CA45-A03A-C040E13387D3}" presName="node" presStyleLbl="node1" presStyleIdx="7" presStyleCnt="9">
        <dgm:presLayoutVars>
          <dgm:bulletEnabled val="1"/>
        </dgm:presLayoutVars>
      </dgm:prSet>
      <dgm:spPr/>
    </dgm:pt>
    <dgm:pt modelId="{9A728D40-56DB-F24E-A46A-CE0F32844F93}" type="pres">
      <dgm:prSet presAssocID="{F860996C-57C8-2F4A-BFAA-9A629E3E379A}" presName="sibTrans" presStyleLbl="bgSibTrans2D1" presStyleIdx="7" presStyleCnt="8"/>
      <dgm:spPr/>
    </dgm:pt>
    <dgm:pt modelId="{D1905CAC-22F9-794C-A3FC-5DACEC4867AB}" type="pres">
      <dgm:prSet presAssocID="{BA25186F-4D1F-1F4F-B76B-B652BE128AEF}" presName="compNode" presStyleCnt="0"/>
      <dgm:spPr/>
    </dgm:pt>
    <dgm:pt modelId="{6D834CFC-DE20-0F44-AD64-843D355B6339}" type="pres">
      <dgm:prSet presAssocID="{BA25186F-4D1F-1F4F-B76B-B652BE128AEF}" presName="dummyConnPt" presStyleCnt="0"/>
      <dgm:spPr/>
    </dgm:pt>
    <dgm:pt modelId="{96E647C8-F924-8642-AD7D-2C0FA814D5D6}" type="pres">
      <dgm:prSet presAssocID="{BA25186F-4D1F-1F4F-B76B-B652BE128AEF}" presName="node" presStyleLbl="node1" presStyleIdx="8" presStyleCnt="9">
        <dgm:presLayoutVars>
          <dgm:bulletEnabled val="1"/>
        </dgm:presLayoutVars>
      </dgm:prSet>
      <dgm:spPr/>
    </dgm:pt>
  </dgm:ptLst>
  <dgm:cxnLst>
    <dgm:cxn modelId="{4A591314-D739-8441-A19B-5C9455FCA227}" srcId="{1E9A123F-3E00-194A-99CD-6C129FD87A1B}" destId="{BA25186F-4D1F-1F4F-B76B-B652BE128AEF}" srcOrd="8" destOrd="0" parTransId="{FC8F053A-9A94-7B48-9DC0-00BE4CBD210A}" sibTransId="{115826F8-2FA9-9E48-B0B8-3995A0B29B10}"/>
    <dgm:cxn modelId="{6FD4A5AD-E4A0-0444-BC7F-45E140184A10}" srcId="{1E9A123F-3E00-194A-99CD-6C129FD87A1B}" destId="{0CC3B139-5A1B-AC47-BDE2-E9C3163952FD}" srcOrd="1" destOrd="0" parTransId="{184572BC-474E-6841-A5BF-41ED8BB140CF}" sibTransId="{C1598105-2C5C-704F-8051-FF15F29024B9}"/>
    <dgm:cxn modelId="{2706A2CF-4DDB-AC48-A0EA-258B8F82B869}" srcId="{1E9A123F-3E00-194A-99CD-6C129FD87A1B}" destId="{1FC5903B-6074-CA45-A03A-C040E13387D3}" srcOrd="7" destOrd="0" parTransId="{35441899-1E0B-5D46-BCB7-02A283807355}" sibTransId="{F860996C-57C8-2F4A-BFAA-9A629E3E379A}"/>
    <dgm:cxn modelId="{66B0A569-C199-4E45-B92A-67AF521714FB}" type="presOf" srcId="{130ECC76-342F-D84F-A18F-8AA2F28C0208}" destId="{CC33EA6D-A694-C344-AFDA-5698AD0F1817}" srcOrd="0" destOrd="0" presId="urn:microsoft.com/office/officeart/2005/8/layout/bProcess4"/>
    <dgm:cxn modelId="{CFF721C6-319B-4043-AC61-BDC2F6C4F9B7}" type="presOf" srcId="{BA25186F-4D1F-1F4F-B76B-B652BE128AEF}" destId="{96E647C8-F924-8642-AD7D-2C0FA814D5D6}" srcOrd="0" destOrd="0" presId="urn:microsoft.com/office/officeart/2005/8/layout/bProcess4"/>
    <dgm:cxn modelId="{27907F25-E635-594D-92F1-6AB1A9B3A945}" type="presOf" srcId="{1E9A123F-3E00-194A-99CD-6C129FD87A1B}" destId="{CAE0DA20-CC75-F747-BCFF-70DA91380FC0}" srcOrd="0" destOrd="0" presId="urn:microsoft.com/office/officeart/2005/8/layout/bProcess4"/>
    <dgm:cxn modelId="{88B91843-D30F-7146-A1DE-35798B776D90}" type="presOf" srcId="{601D6D5D-CC92-1249-8074-163CAA437FDA}" destId="{BD121548-341B-9640-BDB5-639362FB278E}" srcOrd="0" destOrd="0" presId="urn:microsoft.com/office/officeart/2005/8/layout/bProcess4"/>
    <dgm:cxn modelId="{7C3BC134-3394-2C40-9FC5-DFF5B46D9BF5}" type="presOf" srcId="{A4A4B801-D20B-7843-87AD-71CB631CBA8E}" destId="{23AA7A06-7E1C-9E40-80A7-A9C85AD162EF}" srcOrd="0" destOrd="0" presId="urn:microsoft.com/office/officeart/2005/8/layout/bProcess4"/>
    <dgm:cxn modelId="{43A54A40-5938-754C-9EBB-DEF35963ADEE}" type="presOf" srcId="{0F67A8E5-7C8E-F540-9A00-C9BEF4B0438A}" destId="{686B38BF-5113-E041-93CE-BDB4B1FD018A}" srcOrd="0" destOrd="0" presId="urn:microsoft.com/office/officeart/2005/8/layout/bProcess4"/>
    <dgm:cxn modelId="{83F68717-D935-2344-984B-B3C387B9B78C}" type="presOf" srcId="{BE0742B8-90DB-104B-92AC-37070B930838}" destId="{60187B56-0E10-8C4F-9FA0-FAFEBDFA2FB0}" srcOrd="0" destOrd="0" presId="urn:microsoft.com/office/officeart/2005/8/layout/bProcess4"/>
    <dgm:cxn modelId="{CCB5359A-F081-FE47-A929-C7997999A76D}" srcId="{1E9A123F-3E00-194A-99CD-6C129FD87A1B}" destId="{601D6D5D-CC92-1249-8074-163CAA437FDA}" srcOrd="6" destOrd="0" parTransId="{D73B20D7-B2F1-C14C-A19A-7364D70595F4}" sibTransId="{ECC6503F-20BD-0B43-ADA3-43AA8CDC2F30}"/>
    <dgm:cxn modelId="{D88F3047-10F8-8341-8ED3-A329EC3FF89D}" type="presOf" srcId="{0CC3B139-5A1B-AC47-BDE2-E9C3163952FD}" destId="{B6BB3DE9-FCB9-604F-B6DF-277977554D45}" srcOrd="0" destOrd="0" presId="urn:microsoft.com/office/officeart/2005/8/layout/bProcess4"/>
    <dgm:cxn modelId="{6E08E33F-D123-1D4C-A555-476A6FDA006E}" type="presOf" srcId="{CAFB3222-FA05-F04E-B7D5-1EC1194F724B}" destId="{13548C5D-5121-724C-8173-B5342A87C611}" srcOrd="0" destOrd="0" presId="urn:microsoft.com/office/officeart/2005/8/layout/bProcess4"/>
    <dgm:cxn modelId="{3AED5198-3284-514B-A4AC-ED7BADFE3243}" type="presOf" srcId="{1FC5903B-6074-CA45-A03A-C040E13387D3}" destId="{1C1386AD-E94B-EF4A-AA05-D6A5D8FEBE08}" srcOrd="0" destOrd="0" presId="urn:microsoft.com/office/officeart/2005/8/layout/bProcess4"/>
    <dgm:cxn modelId="{C481B871-486B-2D43-B96D-70ECE5AAB2CA}" type="presOf" srcId="{F860996C-57C8-2F4A-BFAA-9A629E3E379A}" destId="{9A728D40-56DB-F24E-A46A-CE0F32844F93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B56EC1A2-845D-AF4A-B4C3-B1C4B8AEE499}" type="presOf" srcId="{ECC6503F-20BD-0B43-ADA3-43AA8CDC2F30}" destId="{A5CC2F79-D815-F649-9210-7CBCFB592BA3}" srcOrd="0" destOrd="0" presId="urn:microsoft.com/office/officeart/2005/8/layout/bProcess4"/>
    <dgm:cxn modelId="{95A350BC-2907-AC46-AB93-9674BCECBBB5}" type="presOf" srcId="{BA84B3C0-18A2-E047-88FE-4CACDF28D0FD}" destId="{CA995BF0-6B17-D64E-B50A-FF3302ACD85E}" srcOrd="0" destOrd="0" presId="urn:microsoft.com/office/officeart/2005/8/layout/bProcess4"/>
    <dgm:cxn modelId="{AB2157D1-F4FB-8D4B-9B6F-47AA5A0934FD}" type="presOf" srcId="{B0C12CD5-FC2A-7A44-B5CB-160185E7BC08}" destId="{4E84F788-F59D-C04C-9B4B-93D7D0F96C82}" srcOrd="0" destOrd="0" presId="urn:microsoft.com/office/officeart/2005/8/layout/bProcess4"/>
    <dgm:cxn modelId="{395DE87E-D4EC-D744-B9F6-34E26120D528}" type="presOf" srcId="{CCEA7119-AA0D-3842-848A-645F34A4E786}" destId="{4D51C26F-DCD0-904F-B01C-82C84250237F}" srcOrd="0" destOrd="0" presId="urn:microsoft.com/office/officeart/2005/8/layout/bProcess4"/>
    <dgm:cxn modelId="{0830B83C-2EC4-224A-9690-71ECA9C9DFE9}" type="presOf" srcId="{053FFB07-9E4D-F048-A190-677DAB53C464}" destId="{D4398F29-70A6-0B43-A1AF-06FFE5193F0C}" srcOrd="0" destOrd="0" presId="urn:microsoft.com/office/officeart/2005/8/layout/bProcess4"/>
    <dgm:cxn modelId="{03677A0C-4DFB-6948-9705-8468D63DB2B4}" srcId="{1E9A123F-3E00-194A-99CD-6C129FD87A1B}" destId="{053FFB07-9E4D-F048-A190-677DAB53C464}" srcOrd="5" destOrd="0" parTransId="{E676E942-5B11-3844-9E09-3AE08551AE4F}" sibTransId="{BE0742B8-90DB-104B-92AC-37070B930838}"/>
    <dgm:cxn modelId="{3D2CDF53-10DE-7342-8E79-EF11032608D6}" srcId="{1E9A123F-3E00-194A-99CD-6C129FD87A1B}" destId="{0F67A8E5-7C8E-F540-9A00-C9BEF4B0438A}" srcOrd="2" destOrd="0" parTransId="{F2E25C71-CF61-DD40-82BD-4B3F42A55D2B}" sibTransId="{130ECC76-342F-D84F-A18F-8AA2F28C0208}"/>
    <dgm:cxn modelId="{95B16AB4-5749-0946-B99C-BA8C711DA892}" type="presOf" srcId="{D0B67C86-44F0-184A-835A-42E96A29B4CA}" destId="{014B5AA4-6109-5A45-964A-EC1730392677}" srcOrd="0" destOrd="0" presId="urn:microsoft.com/office/officeart/2005/8/layout/bProcess4"/>
    <dgm:cxn modelId="{1EFC0462-9C5C-024D-989B-88D825FE0660}" srcId="{1E9A123F-3E00-194A-99CD-6C129FD87A1B}" destId="{A4A4B801-D20B-7843-87AD-71CB631CBA8E}" srcOrd="3" destOrd="0" parTransId="{FBE951F2-E174-224A-B734-0485CF962F3C}" sibTransId="{BA84B3C0-18A2-E047-88FE-4CACDF28D0FD}"/>
    <dgm:cxn modelId="{DD2A099D-082F-4644-A52F-A918426215BB}" srcId="{1E9A123F-3E00-194A-99CD-6C129FD87A1B}" destId="{CCEA7119-AA0D-3842-848A-645F34A4E786}" srcOrd="4" destOrd="0" parTransId="{92B10475-3AA8-5D45-9490-5B7D7CC4C77B}" sibTransId="{D0B67C86-44F0-184A-835A-42E96A29B4CA}"/>
    <dgm:cxn modelId="{823A121F-F537-D043-B2E9-11A9981A856F}" type="presOf" srcId="{C1598105-2C5C-704F-8051-FF15F29024B9}" destId="{997D2046-4828-714E-889F-1744AC90B9AD}" srcOrd="0" destOrd="0" presId="urn:microsoft.com/office/officeart/2005/8/layout/bProcess4"/>
    <dgm:cxn modelId="{4D559B80-E565-B243-8CE3-B352841A22E7}" type="presParOf" srcId="{CAE0DA20-CC75-F747-BCFF-70DA91380FC0}" destId="{AFE8F532-43AF-C24B-9990-23299FCD2595}" srcOrd="0" destOrd="0" presId="urn:microsoft.com/office/officeart/2005/8/layout/bProcess4"/>
    <dgm:cxn modelId="{4D201126-13E1-4B4B-9EAC-ED994BD3D3C0}" type="presParOf" srcId="{AFE8F532-43AF-C24B-9990-23299FCD2595}" destId="{B66EE0D3-94FB-DE46-BCE8-756F41422C4A}" srcOrd="0" destOrd="0" presId="urn:microsoft.com/office/officeart/2005/8/layout/bProcess4"/>
    <dgm:cxn modelId="{3E8FAFA6-3855-614A-B748-586B29D0B7B3}" type="presParOf" srcId="{AFE8F532-43AF-C24B-9990-23299FCD2595}" destId="{4E84F788-F59D-C04C-9B4B-93D7D0F96C82}" srcOrd="1" destOrd="0" presId="urn:microsoft.com/office/officeart/2005/8/layout/bProcess4"/>
    <dgm:cxn modelId="{A9578C99-9192-C54D-9648-367C9DD19539}" type="presParOf" srcId="{CAE0DA20-CC75-F747-BCFF-70DA91380FC0}" destId="{13548C5D-5121-724C-8173-B5342A87C611}" srcOrd="1" destOrd="0" presId="urn:microsoft.com/office/officeart/2005/8/layout/bProcess4"/>
    <dgm:cxn modelId="{8B92E66E-7955-D042-9474-B051A9DCA867}" type="presParOf" srcId="{CAE0DA20-CC75-F747-BCFF-70DA91380FC0}" destId="{1BC7DDED-8C02-6D47-B3EE-A2563ED33B61}" srcOrd="2" destOrd="0" presId="urn:microsoft.com/office/officeart/2005/8/layout/bProcess4"/>
    <dgm:cxn modelId="{C6082CCB-E51C-474A-B270-F47CBFCC67EF}" type="presParOf" srcId="{1BC7DDED-8C02-6D47-B3EE-A2563ED33B61}" destId="{8218D7C7-96FB-D34C-A753-300A9FCAE285}" srcOrd="0" destOrd="0" presId="urn:microsoft.com/office/officeart/2005/8/layout/bProcess4"/>
    <dgm:cxn modelId="{ADF2136F-453A-F045-9249-F42DAB9A169D}" type="presParOf" srcId="{1BC7DDED-8C02-6D47-B3EE-A2563ED33B61}" destId="{B6BB3DE9-FCB9-604F-B6DF-277977554D45}" srcOrd="1" destOrd="0" presId="urn:microsoft.com/office/officeart/2005/8/layout/bProcess4"/>
    <dgm:cxn modelId="{8BD111F4-03DD-7140-AB18-F8075877C70E}" type="presParOf" srcId="{CAE0DA20-CC75-F747-BCFF-70DA91380FC0}" destId="{997D2046-4828-714E-889F-1744AC90B9AD}" srcOrd="3" destOrd="0" presId="urn:microsoft.com/office/officeart/2005/8/layout/bProcess4"/>
    <dgm:cxn modelId="{E21B9B12-513F-434D-A25E-7304130715BB}" type="presParOf" srcId="{CAE0DA20-CC75-F747-BCFF-70DA91380FC0}" destId="{A78EE373-7DD7-9248-B896-C05401CEC882}" srcOrd="4" destOrd="0" presId="urn:microsoft.com/office/officeart/2005/8/layout/bProcess4"/>
    <dgm:cxn modelId="{7B4A430C-FB6F-8540-B040-F25513139EB2}" type="presParOf" srcId="{A78EE373-7DD7-9248-B896-C05401CEC882}" destId="{C3367B01-4E93-A244-BD23-0A0764F2C43A}" srcOrd="0" destOrd="0" presId="urn:microsoft.com/office/officeart/2005/8/layout/bProcess4"/>
    <dgm:cxn modelId="{E103DEDE-65A7-9B44-A618-8EDD57B72856}" type="presParOf" srcId="{A78EE373-7DD7-9248-B896-C05401CEC882}" destId="{686B38BF-5113-E041-93CE-BDB4B1FD018A}" srcOrd="1" destOrd="0" presId="urn:microsoft.com/office/officeart/2005/8/layout/bProcess4"/>
    <dgm:cxn modelId="{F1C82DE5-C7A8-4140-86EB-17E8410997BC}" type="presParOf" srcId="{CAE0DA20-CC75-F747-BCFF-70DA91380FC0}" destId="{CC33EA6D-A694-C344-AFDA-5698AD0F1817}" srcOrd="5" destOrd="0" presId="urn:microsoft.com/office/officeart/2005/8/layout/bProcess4"/>
    <dgm:cxn modelId="{F6819A09-ED5B-3B46-AEA5-65D099DBB2DA}" type="presParOf" srcId="{CAE0DA20-CC75-F747-BCFF-70DA91380FC0}" destId="{CD2455D0-87DA-7444-B68D-DAF0BDE173F7}" srcOrd="6" destOrd="0" presId="urn:microsoft.com/office/officeart/2005/8/layout/bProcess4"/>
    <dgm:cxn modelId="{1CA30906-1511-AA4F-81F6-8A46545C6605}" type="presParOf" srcId="{CD2455D0-87DA-7444-B68D-DAF0BDE173F7}" destId="{FB4973FF-942E-EC41-8ECB-58B24AE80520}" srcOrd="0" destOrd="0" presId="urn:microsoft.com/office/officeart/2005/8/layout/bProcess4"/>
    <dgm:cxn modelId="{DFE2549E-47EA-F94B-B414-541B48BA8923}" type="presParOf" srcId="{CD2455D0-87DA-7444-B68D-DAF0BDE173F7}" destId="{23AA7A06-7E1C-9E40-80A7-A9C85AD162EF}" srcOrd="1" destOrd="0" presId="urn:microsoft.com/office/officeart/2005/8/layout/bProcess4"/>
    <dgm:cxn modelId="{2EF20112-36AB-CD4A-9616-05A2C1D04544}" type="presParOf" srcId="{CAE0DA20-CC75-F747-BCFF-70DA91380FC0}" destId="{CA995BF0-6B17-D64E-B50A-FF3302ACD85E}" srcOrd="7" destOrd="0" presId="urn:microsoft.com/office/officeart/2005/8/layout/bProcess4"/>
    <dgm:cxn modelId="{10996582-D494-CF48-A2E3-91CFC29F610E}" type="presParOf" srcId="{CAE0DA20-CC75-F747-BCFF-70DA91380FC0}" destId="{C6EB9F09-8288-6647-9DF9-BC223F10F044}" srcOrd="8" destOrd="0" presId="urn:microsoft.com/office/officeart/2005/8/layout/bProcess4"/>
    <dgm:cxn modelId="{2BCCAABF-81E2-3D47-8460-B18D2DEF3F6A}" type="presParOf" srcId="{C6EB9F09-8288-6647-9DF9-BC223F10F044}" destId="{ADCAA6C8-DDAD-044A-977F-C95794447197}" srcOrd="0" destOrd="0" presId="urn:microsoft.com/office/officeart/2005/8/layout/bProcess4"/>
    <dgm:cxn modelId="{07B93B6C-3B86-CC48-9B94-B554AC98819C}" type="presParOf" srcId="{C6EB9F09-8288-6647-9DF9-BC223F10F044}" destId="{4D51C26F-DCD0-904F-B01C-82C84250237F}" srcOrd="1" destOrd="0" presId="urn:microsoft.com/office/officeart/2005/8/layout/bProcess4"/>
    <dgm:cxn modelId="{0BDB9361-3F03-6344-BA35-4626AD6AD713}" type="presParOf" srcId="{CAE0DA20-CC75-F747-BCFF-70DA91380FC0}" destId="{014B5AA4-6109-5A45-964A-EC1730392677}" srcOrd="9" destOrd="0" presId="urn:microsoft.com/office/officeart/2005/8/layout/bProcess4"/>
    <dgm:cxn modelId="{0507D114-D5EA-0C4A-8DE1-7166122F85E4}" type="presParOf" srcId="{CAE0DA20-CC75-F747-BCFF-70DA91380FC0}" destId="{8FAF2CDA-C6BF-864F-934E-6088FEAEA1E0}" srcOrd="10" destOrd="0" presId="urn:microsoft.com/office/officeart/2005/8/layout/bProcess4"/>
    <dgm:cxn modelId="{141D6512-E58D-2643-9223-1B0479D45608}" type="presParOf" srcId="{8FAF2CDA-C6BF-864F-934E-6088FEAEA1E0}" destId="{39DEE08E-2748-0F4D-AFCB-6A7B7234AF62}" srcOrd="0" destOrd="0" presId="urn:microsoft.com/office/officeart/2005/8/layout/bProcess4"/>
    <dgm:cxn modelId="{D9ECF9EC-3704-F74F-803D-5AD34A751623}" type="presParOf" srcId="{8FAF2CDA-C6BF-864F-934E-6088FEAEA1E0}" destId="{D4398F29-70A6-0B43-A1AF-06FFE5193F0C}" srcOrd="1" destOrd="0" presId="urn:microsoft.com/office/officeart/2005/8/layout/bProcess4"/>
    <dgm:cxn modelId="{8881739D-2EA0-4941-91DE-03E159E0EA68}" type="presParOf" srcId="{CAE0DA20-CC75-F747-BCFF-70DA91380FC0}" destId="{60187B56-0E10-8C4F-9FA0-FAFEBDFA2FB0}" srcOrd="11" destOrd="0" presId="urn:microsoft.com/office/officeart/2005/8/layout/bProcess4"/>
    <dgm:cxn modelId="{EBD08DF9-CC84-154F-8621-FDF6778BA370}" type="presParOf" srcId="{CAE0DA20-CC75-F747-BCFF-70DA91380FC0}" destId="{218EDC94-2EDE-DF43-8D70-CA61AB58277E}" srcOrd="12" destOrd="0" presId="urn:microsoft.com/office/officeart/2005/8/layout/bProcess4"/>
    <dgm:cxn modelId="{37F3F623-241C-DB4C-A78E-2661CAC4F5C2}" type="presParOf" srcId="{218EDC94-2EDE-DF43-8D70-CA61AB58277E}" destId="{C11A2991-0045-A84E-8EAE-D933CE2430B0}" srcOrd="0" destOrd="0" presId="urn:microsoft.com/office/officeart/2005/8/layout/bProcess4"/>
    <dgm:cxn modelId="{F68E9970-956E-C145-A40C-BBA38C8A10BE}" type="presParOf" srcId="{218EDC94-2EDE-DF43-8D70-CA61AB58277E}" destId="{BD121548-341B-9640-BDB5-639362FB278E}" srcOrd="1" destOrd="0" presId="urn:microsoft.com/office/officeart/2005/8/layout/bProcess4"/>
    <dgm:cxn modelId="{83A3FCD5-B65D-8245-82D6-7B6A43DB5E01}" type="presParOf" srcId="{CAE0DA20-CC75-F747-BCFF-70DA91380FC0}" destId="{A5CC2F79-D815-F649-9210-7CBCFB592BA3}" srcOrd="13" destOrd="0" presId="urn:microsoft.com/office/officeart/2005/8/layout/bProcess4"/>
    <dgm:cxn modelId="{AFA9342E-D096-0F44-9C83-CFC2B83B7D92}" type="presParOf" srcId="{CAE0DA20-CC75-F747-BCFF-70DA91380FC0}" destId="{2AC1B324-4338-0148-99B5-2EF5A1E4FE4F}" srcOrd="14" destOrd="0" presId="urn:microsoft.com/office/officeart/2005/8/layout/bProcess4"/>
    <dgm:cxn modelId="{54D1103A-9842-CD40-85D7-E9DEA4693BE6}" type="presParOf" srcId="{2AC1B324-4338-0148-99B5-2EF5A1E4FE4F}" destId="{C0480F2F-B3F6-4044-9E2B-339C4EDEDFEA}" srcOrd="0" destOrd="0" presId="urn:microsoft.com/office/officeart/2005/8/layout/bProcess4"/>
    <dgm:cxn modelId="{253F4783-C642-3447-9D38-F299354C49F6}" type="presParOf" srcId="{2AC1B324-4338-0148-99B5-2EF5A1E4FE4F}" destId="{1C1386AD-E94B-EF4A-AA05-D6A5D8FEBE08}" srcOrd="1" destOrd="0" presId="urn:microsoft.com/office/officeart/2005/8/layout/bProcess4"/>
    <dgm:cxn modelId="{447262D4-6DED-B34B-8AB0-B25B2E94821D}" type="presParOf" srcId="{CAE0DA20-CC75-F747-BCFF-70DA91380FC0}" destId="{9A728D40-56DB-F24E-A46A-CE0F32844F93}" srcOrd="15" destOrd="0" presId="urn:microsoft.com/office/officeart/2005/8/layout/bProcess4"/>
    <dgm:cxn modelId="{E62EE0DA-E615-E748-9B86-83AA86CCDD4C}" type="presParOf" srcId="{CAE0DA20-CC75-F747-BCFF-70DA91380FC0}" destId="{D1905CAC-22F9-794C-A3FC-5DACEC4867AB}" srcOrd="16" destOrd="0" presId="urn:microsoft.com/office/officeart/2005/8/layout/bProcess4"/>
    <dgm:cxn modelId="{0F8BAAA5-BD98-0B4C-B4A6-776AA33D64F2}" type="presParOf" srcId="{D1905CAC-22F9-794C-A3FC-5DACEC4867AB}" destId="{6D834CFC-DE20-0F44-AD64-843D355B6339}" srcOrd="0" destOrd="0" presId="urn:microsoft.com/office/officeart/2005/8/layout/bProcess4"/>
    <dgm:cxn modelId="{8A86CDFE-0FBB-6840-A9BA-B01452D37C0B}" type="presParOf" srcId="{D1905CAC-22F9-794C-A3FC-5DACEC4867AB}" destId="{96E647C8-F924-8642-AD7D-2C0FA814D5D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D397483-8026-7A44-8518-47D9E7985115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keyboardDidShow</a:t>
          </a:r>
          <a:endParaRPr lang="en-GB" dirty="0"/>
        </a:p>
      </dgm:t>
    </dgm:pt>
    <dgm:pt modelId="{CF466B14-61CE-9D41-9D38-FDB8F695A727}" type="parTrans" cxnId="{EA26723D-F07B-F94C-92D4-443A0938305A}">
      <dgm:prSet/>
      <dgm:spPr/>
      <dgm:t>
        <a:bodyPr/>
        <a:lstStyle/>
        <a:p>
          <a:endParaRPr lang="fr-FR"/>
        </a:p>
      </dgm:t>
    </dgm:pt>
    <dgm:pt modelId="{437D2609-831F-5744-8C27-CB6CFD458D8B}" type="sibTrans" cxnId="{EA26723D-F07B-F94C-92D4-443A0938305A}">
      <dgm:prSet/>
      <dgm:spPr/>
      <dgm:t>
        <a:bodyPr/>
        <a:lstStyle/>
        <a:p>
          <a:endParaRPr lang="fr-FR"/>
        </a:p>
      </dgm:t>
    </dgm:pt>
    <dgm:pt modelId="{66721E06-9DA5-814F-9264-BDFFF804B5F7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keyboardDidHide</a:t>
          </a:r>
          <a:endParaRPr lang="en-GB" dirty="0"/>
        </a:p>
      </dgm:t>
    </dgm:pt>
    <dgm:pt modelId="{B19B9603-7AEC-4F43-B3C6-A8AA9E802B91}" type="parTrans" cxnId="{71145068-50EE-454A-81CD-026533E6BCAD}">
      <dgm:prSet/>
      <dgm:spPr/>
      <dgm:t>
        <a:bodyPr/>
        <a:lstStyle/>
        <a:p>
          <a:endParaRPr lang="fr-FR"/>
        </a:p>
      </dgm:t>
    </dgm:pt>
    <dgm:pt modelId="{3F13B8AB-02C7-A24E-BA03-704EE1227732}" type="sibTrans" cxnId="{71145068-50EE-454A-81CD-026533E6BCAD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5441595-5C06-8F42-A687-6CA311A9DD4C}" type="pres">
      <dgm:prSet presAssocID="{1D397483-8026-7A44-8518-47D9E7985115}" presName="compNode" presStyleCnt="0"/>
      <dgm:spPr/>
    </dgm:pt>
    <dgm:pt modelId="{4580E376-A2CE-F442-8EBA-21CD629C726B}" type="pres">
      <dgm:prSet presAssocID="{1D397483-8026-7A44-8518-47D9E7985115}" presName="dummyConnPt" presStyleCnt="0"/>
      <dgm:spPr/>
    </dgm:pt>
    <dgm:pt modelId="{9A1BE70C-E154-8A4F-8FD6-9A7BD597CA60}" type="pres">
      <dgm:prSet presAssocID="{1D397483-8026-7A44-8518-47D9E7985115}" presName="node" presStyleLbl="node1" presStyleIdx="0" presStyleCnt="2">
        <dgm:presLayoutVars>
          <dgm:bulletEnabled val="1"/>
        </dgm:presLayoutVars>
      </dgm:prSet>
      <dgm:spPr/>
    </dgm:pt>
    <dgm:pt modelId="{07F327AD-EC57-5B4C-8B26-CBC3B00248C1}" type="pres">
      <dgm:prSet presAssocID="{437D2609-831F-5744-8C27-CB6CFD458D8B}" presName="sibTrans" presStyleLbl="bgSibTrans2D1" presStyleIdx="0" presStyleCnt="1"/>
      <dgm:spPr/>
    </dgm:pt>
    <dgm:pt modelId="{B90871DC-643A-E64E-9EDC-3CBE99BE6AED}" type="pres">
      <dgm:prSet presAssocID="{66721E06-9DA5-814F-9264-BDFFF804B5F7}" presName="compNode" presStyleCnt="0"/>
      <dgm:spPr/>
    </dgm:pt>
    <dgm:pt modelId="{722BF68B-0C27-2340-B4B9-AF8B37D437D4}" type="pres">
      <dgm:prSet presAssocID="{66721E06-9DA5-814F-9264-BDFFF804B5F7}" presName="dummyConnPt" presStyleCnt="0"/>
      <dgm:spPr/>
    </dgm:pt>
    <dgm:pt modelId="{3CCFD239-2DC4-A941-A066-63C4E8421CBF}" type="pres">
      <dgm:prSet presAssocID="{66721E06-9DA5-814F-9264-BDFFF804B5F7}" presName="node" presStyleLbl="node1" presStyleIdx="1" presStyleCnt="2">
        <dgm:presLayoutVars>
          <dgm:bulletEnabled val="1"/>
        </dgm:presLayoutVars>
      </dgm:prSet>
      <dgm:spPr/>
    </dgm:pt>
  </dgm:ptLst>
  <dgm:cxnLst>
    <dgm:cxn modelId="{78138CE8-20E6-3D46-AC19-635B903C4D48}" type="presOf" srcId="{66721E06-9DA5-814F-9264-BDFFF804B5F7}" destId="{3CCFD239-2DC4-A941-A066-63C4E8421CBF}" srcOrd="0" destOrd="0" presId="urn:microsoft.com/office/officeart/2005/8/layout/bProcess4"/>
    <dgm:cxn modelId="{13BF6176-58F8-704D-81FD-7E4EAB7EB6B2}" type="presOf" srcId="{437D2609-831F-5744-8C27-CB6CFD458D8B}" destId="{07F327AD-EC57-5B4C-8B26-CBC3B00248C1}" srcOrd="0" destOrd="0" presId="urn:microsoft.com/office/officeart/2005/8/layout/bProcess4"/>
    <dgm:cxn modelId="{4E555F2B-5111-754A-A8C2-036B7E52A407}" type="presOf" srcId="{1E9A123F-3E00-194A-99CD-6C129FD87A1B}" destId="{CAE0DA20-CC75-F747-BCFF-70DA91380FC0}" srcOrd="0" destOrd="0" presId="urn:microsoft.com/office/officeart/2005/8/layout/bProcess4"/>
    <dgm:cxn modelId="{FE1F1CB8-DF98-CE42-9D2A-86A6FC965D19}" type="presOf" srcId="{1D397483-8026-7A44-8518-47D9E7985115}" destId="{9A1BE70C-E154-8A4F-8FD6-9A7BD597CA60}" srcOrd="0" destOrd="0" presId="urn:microsoft.com/office/officeart/2005/8/layout/bProcess4"/>
    <dgm:cxn modelId="{EA26723D-F07B-F94C-92D4-443A0938305A}" srcId="{1E9A123F-3E00-194A-99CD-6C129FD87A1B}" destId="{1D397483-8026-7A44-8518-47D9E7985115}" srcOrd="0" destOrd="0" parTransId="{CF466B14-61CE-9D41-9D38-FDB8F695A727}" sibTransId="{437D2609-831F-5744-8C27-CB6CFD458D8B}"/>
    <dgm:cxn modelId="{71145068-50EE-454A-81CD-026533E6BCAD}" srcId="{1E9A123F-3E00-194A-99CD-6C129FD87A1B}" destId="{66721E06-9DA5-814F-9264-BDFFF804B5F7}" srcOrd="1" destOrd="0" parTransId="{B19B9603-7AEC-4F43-B3C6-A8AA9E802B91}" sibTransId="{3F13B8AB-02C7-A24E-BA03-704EE1227732}"/>
    <dgm:cxn modelId="{F5E38729-23FD-9C41-B5A9-B0AD9EFAD079}" type="presParOf" srcId="{CAE0DA20-CC75-F747-BCFF-70DA91380FC0}" destId="{A5441595-5C06-8F42-A687-6CA311A9DD4C}" srcOrd="0" destOrd="0" presId="urn:microsoft.com/office/officeart/2005/8/layout/bProcess4"/>
    <dgm:cxn modelId="{925CF8B6-5A32-3341-9871-36EE8CAF9B94}" type="presParOf" srcId="{A5441595-5C06-8F42-A687-6CA311A9DD4C}" destId="{4580E376-A2CE-F442-8EBA-21CD629C726B}" srcOrd="0" destOrd="0" presId="urn:microsoft.com/office/officeart/2005/8/layout/bProcess4"/>
    <dgm:cxn modelId="{B783166C-6F7D-B946-B6E0-F426D7B594DD}" type="presParOf" srcId="{A5441595-5C06-8F42-A687-6CA311A9DD4C}" destId="{9A1BE70C-E154-8A4F-8FD6-9A7BD597CA60}" srcOrd="1" destOrd="0" presId="urn:microsoft.com/office/officeart/2005/8/layout/bProcess4"/>
    <dgm:cxn modelId="{A351C26E-3B8D-B747-AE49-909BA79B6199}" type="presParOf" srcId="{CAE0DA20-CC75-F747-BCFF-70DA91380FC0}" destId="{07F327AD-EC57-5B4C-8B26-CBC3B00248C1}" srcOrd="1" destOrd="0" presId="urn:microsoft.com/office/officeart/2005/8/layout/bProcess4"/>
    <dgm:cxn modelId="{C19B0C84-0022-9B4A-85F0-774CC154ECEB}" type="presParOf" srcId="{CAE0DA20-CC75-F747-BCFF-70DA91380FC0}" destId="{B90871DC-643A-E64E-9EDC-3CBE99BE6AED}" srcOrd="2" destOrd="0" presId="urn:microsoft.com/office/officeart/2005/8/layout/bProcess4"/>
    <dgm:cxn modelId="{F23F84B7-2AF9-F346-84EA-D5CA2AEB5E10}" type="presParOf" srcId="{B90871DC-643A-E64E-9EDC-3CBE99BE6AED}" destId="{722BF68B-0C27-2340-B4B9-AF8B37D437D4}" srcOrd="0" destOrd="0" presId="urn:microsoft.com/office/officeart/2005/8/layout/bProcess4"/>
    <dgm:cxn modelId="{6AE45F14-6733-A043-9FD9-19E37114387E}" type="presParOf" srcId="{B90871DC-643A-E64E-9EDC-3CBE99BE6AED}" destId="{3CCFD239-2DC4-A941-A066-63C4E8421CB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D397483-8026-7A44-8518-47D9E7985115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keyboardDidShow</a:t>
          </a:r>
          <a:endParaRPr lang="en-GB" dirty="0"/>
        </a:p>
      </dgm:t>
    </dgm:pt>
    <dgm:pt modelId="{CF466B14-61CE-9D41-9D38-FDB8F695A727}" type="parTrans" cxnId="{EA26723D-F07B-F94C-92D4-443A0938305A}">
      <dgm:prSet/>
      <dgm:spPr/>
      <dgm:t>
        <a:bodyPr/>
        <a:lstStyle/>
        <a:p>
          <a:endParaRPr lang="fr-FR"/>
        </a:p>
      </dgm:t>
    </dgm:pt>
    <dgm:pt modelId="{437D2609-831F-5744-8C27-CB6CFD458D8B}" type="sibTrans" cxnId="{EA26723D-F07B-F94C-92D4-443A0938305A}">
      <dgm:prSet/>
      <dgm:spPr/>
      <dgm:t>
        <a:bodyPr/>
        <a:lstStyle/>
        <a:p>
          <a:endParaRPr lang="fr-FR"/>
        </a:p>
      </dgm:t>
    </dgm:pt>
    <dgm:pt modelId="{66721E06-9DA5-814F-9264-BDFFF804B5F7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keyboardDidHide</a:t>
          </a:r>
          <a:endParaRPr lang="en-GB" dirty="0"/>
        </a:p>
      </dgm:t>
    </dgm:pt>
    <dgm:pt modelId="{B19B9603-7AEC-4F43-B3C6-A8AA9E802B91}" type="parTrans" cxnId="{71145068-50EE-454A-81CD-026533E6BCAD}">
      <dgm:prSet/>
      <dgm:spPr/>
      <dgm:t>
        <a:bodyPr/>
        <a:lstStyle/>
        <a:p>
          <a:endParaRPr lang="fr-FR"/>
        </a:p>
      </dgm:t>
    </dgm:pt>
    <dgm:pt modelId="{3F13B8AB-02C7-A24E-BA03-704EE1227732}" type="sibTrans" cxnId="{71145068-50EE-454A-81CD-026533E6BCAD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5441595-5C06-8F42-A687-6CA311A9DD4C}" type="pres">
      <dgm:prSet presAssocID="{1D397483-8026-7A44-8518-47D9E7985115}" presName="compNode" presStyleCnt="0"/>
      <dgm:spPr/>
    </dgm:pt>
    <dgm:pt modelId="{4580E376-A2CE-F442-8EBA-21CD629C726B}" type="pres">
      <dgm:prSet presAssocID="{1D397483-8026-7A44-8518-47D9E7985115}" presName="dummyConnPt" presStyleCnt="0"/>
      <dgm:spPr/>
    </dgm:pt>
    <dgm:pt modelId="{9A1BE70C-E154-8A4F-8FD6-9A7BD597CA60}" type="pres">
      <dgm:prSet presAssocID="{1D397483-8026-7A44-8518-47D9E7985115}" presName="node" presStyleLbl="node1" presStyleIdx="0" presStyleCnt="2">
        <dgm:presLayoutVars>
          <dgm:bulletEnabled val="1"/>
        </dgm:presLayoutVars>
      </dgm:prSet>
      <dgm:spPr/>
    </dgm:pt>
    <dgm:pt modelId="{07F327AD-EC57-5B4C-8B26-CBC3B00248C1}" type="pres">
      <dgm:prSet presAssocID="{437D2609-831F-5744-8C27-CB6CFD458D8B}" presName="sibTrans" presStyleLbl="bgSibTrans2D1" presStyleIdx="0" presStyleCnt="1"/>
      <dgm:spPr/>
    </dgm:pt>
    <dgm:pt modelId="{B90871DC-643A-E64E-9EDC-3CBE99BE6AED}" type="pres">
      <dgm:prSet presAssocID="{66721E06-9DA5-814F-9264-BDFFF804B5F7}" presName="compNode" presStyleCnt="0"/>
      <dgm:spPr/>
    </dgm:pt>
    <dgm:pt modelId="{722BF68B-0C27-2340-B4B9-AF8B37D437D4}" type="pres">
      <dgm:prSet presAssocID="{66721E06-9DA5-814F-9264-BDFFF804B5F7}" presName="dummyConnPt" presStyleCnt="0"/>
      <dgm:spPr/>
    </dgm:pt>
    <dgm:pt modelId="{3CCFD239-2DC4-A941-A066-63C4E8421CBF}" type="pres">
      <dgm:prSet presAssocID="{66721E06-9DA5-814F-9264-BDFFF804B5F7}" presName="node" presStyleLbl="node1" presStyleIdx="1" presStyleCnt="2">
        <dgm:presLayoutVars>
          <dgm:bulletEnabled val="1"/>
        </dgm:presLayoutVars>
      </dgm:prSet>
      <dgm:spPr/>
    </dgm:pt>
  </dgm:ptLst>
  <dgm:cxnLst>
    <dgm:cxn modelId="{EABBE956-BFF6-2948-9859-FF15F7A06753}" type="presOf" srcId="{1E9A123F-3E00-194A-99CD-6C129FD87A1B}" destId="{CAE0DA20-CC75-F747-BCFF-70DA91380FC0}" srcOrd="0" destOrd="0" presId="urn:microsoft.com/office/officeart/2005/8/layout/bProcess4"/>
    <dgm:cxn modelId="{EF2BAEA0-A445-7240-83A7-C86AC11986B7}" type="presOf" srcId="{66721E06-9DA5-814F-9264-BDFFF804B5F7}" destId="{3CCFD239-2DC4-A941-A066-63C4E8421CBF}" srcOrd="0" destOrd="0" presId="urn:microsoft.com/office/officeart/2005/8/layout/bProcess4"/>
    <dgm:cxn modelId="{8D637B3D-08A0-4D40-8AA1-28D661D03FE5}" type="presOf" srcId="{437D2609-831F-5744-8C27-CB6CFD458D8B}" destId="{07F327AD-EC57-5B4C-8B26-CBC3B00248C1}" srcOrd="0" destOrd="0" presId="urn:microsoft.com/office/officeart/2005/8/layout/bProcess4"/>
    <dgm:cxn modelId="{EA26723D-F07B-F94C-92D4-443A0938305A}" srcId="{1E9A123F-3E00-194A-99CD-6C129FD87A1B}" destId="{1D397483-8026-7A44-8518-47D9E7985115}" srcOrd="0" destOrd="0" parTransId="{CF466B14-61CE-9D41-9D38-FDB8F695A727}" sibTransId="{437D2609-831F-5744-8C27-CB6CFD458D8B}"/>
    <dgm:cxn modelId="{0AF2CCD2-C8D2-574D-AE80-A98CCDD51649}" type="presOf" srcId="{1D397483-8026-7A44-8518-47D9E7985115}" destId="{9A1BE70C-E154-8A4F-8FD6-9A7BD597CA60}" srcOrd="0" destOrd="0" presId="urn:microsoft.com/office/officeart/2005/8/layout/bProcess4"/>
    <dgm:cxn modelId="{71145068-50EE-454A-81CD-026533E6BCAD}" srcId="{1E9A123F-3E00-194A-99CD-6C129FD87A1B}" destId="{66721E06-9DA5-814F-9264-BDFFF804B5F7}" srcOrd="1" destOrd="0" parTransId="{B19B9603-7AEC-4F43-B3C6-A8AA9E802B91}" sibTransId="{3F13B8AB-02C7-A24E-BA03-704EE1227732}"/>
    <dgm:cxn modelId="{6D0BA504-EF7D-E446-9FBD-B1041D600DDD}" type="presParOf" srcId="{CAE0DA20-CC75-F747-BCFF-70DA91380FC0}" destId="{A5441595-5C06-8F42-A687-6CA311A9DD4C}" srcOrd="0" destOrd="0" presId="urn:microsoft.com/office/officeart/2005/8/layout/bProcess4"/>
    <dgm:cxn modelId="{3316B26C-69F8-CC45-BA59-492441C90E02}" type="presParOf" srcId="{A5441595-5C06-8F42-A687-6CA311A9DD4C}" destId="{4580E376-A2CE-F442-8EBA-21CD629C726B}" srcOrd="0" destOrd="0" presId="urn:microsoft.com/office/officeart/2005/8/layout/bProcess4"/>
    <dgm:cxn modelId="{9440F5FE-6FE1-964E-B2BB-9A24AB7FD48D}" type="presParOf" srcId="{A5441595-5C06-8F42-A687-6CA311A9DD4C}" destId="{9A1BE70C-E154-8A4F-8FD6-9A7BD597CA60}" srcOrd="1" destOrd="0" presId="urn:microsoft.com/office/officeart/2005/8/layout/bProcess4"/>
    <dgm:cxn modelId="{4B72D77C-CC65-7B47-B103-3B29E088FC41}" type="presParOf" srcId="{CAE0DA20-CC75-F747-BCFF-70DA91380FC0}" destId="{07F327AD-EC57-5B4C-8B26-CBC3B00248C1}" srcOrd="1" destOrd="0" presId="urn:microsoft.com/office/officeart/2005/8/layout/bProcess4"/>
    <dgm:cxn modelId="{215553A9-4047-A047-9CBE-87D9D13D9339}" type="presParOf" srcId="{CAE0DA20-CC75-F747-BCFF-70DA91380FC0}" destId="{B90871DC-643A-E64E-9EDC-3CBE99BE6AED}" srcOrd="2" destOrd="0" presId="urn:microsoft.com/office/officeart/2005/8/layout/bProcess4"/>
    <dgm:cxn modelId="{A952F78F-CB9B-8441-AE94-15B8671CBE2C}" type="presParOf" srcId="{B90871DC-643A-E64E-9EDC-3CBE99BE6AED}" destId="{722BF68B-0C27-2340-B4B9-AF8B37D437D4}" srcOrd="0" destOrd="0" presId="urn:microsoft.com/office/officeart/2005/8/layout/bProcess4"/>
    <dgm:cxn modelId="{953A60AF-E999-AD45-8409-9A9FDEB69C13}" type="presParOf" srcId="{B90871DC-643A-E64E-9EDC-3CBE99BE6AED}" destId="{3CCFD239-2DC4-A941-A066-63C4E8421CB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F07A59-B264-4040-9922-BA49CF0DD4FF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2313D57-037C-6D46-A055-1666B30DF72D}">
      <dgm:prSet phldrT="[Texte]"/>
      <dgm:spPr/>
      <dgm:t>
        <a:bodyPr/>
        <a:lstStyle/>
        <a:p>
          <a:r>
            <a:rPr lang="fr-FR" dirty="0" err="1"/>
            <a:t>ViewDidLoad</a:t>
          </a:r>
          <a:endParaRPr lang="fr-FR" dirty="0"/>
        </a:p>
      </dgm:t>
    </dgm:pt>
    <dgm:pt modelId="{F576159E-2B5E-774C-BFF4-B74B15F83C70}" type="parTrans" cxnId="{B3DDAA03-209C-8E4B-A304-4DAD8131D123}">
      <dgm:prSet/>
      <dgm:spPr/>
      <dgm:t>
        <a:bodyPr/>
        <a:lstStyle/>
        <a:p>
          <a:endParaRPr lang="fr-FR"/>
        </a:p>
      </dgm:t>
    </dgm:pt>
    <dgm:pt modelId="{C359E343-55ED-644A-A95A-7603DEA97E3E}" type="sibTrans" cxnId="{B3DDAA03-209C-8E4B-A304-4DAD8131D123}">
      <dgm:prSet/>
      <dgm:spPr/>
      <dgm:t>
        <a:bodyPr/>
        <a:lstStyle/>
        <a:p>
          <a:endParaRPr lang="fr-FR"/>
        </a:p>
      </dgm:t>
    </dgm:pt>
    <dgm:pt modelId="{920336C0-F94F-B94B-9B2B-0DB87A055E53}">
      <dgm:prSet phldrT="[Texte]"/>
      <dgm:spPr/>
      <dgm:t>
        <a:bodyPr/>
        <a:lstStyle/>
        <a:p>
          <a:r>
            <a:rPr lang="fr-FR" dirty="0"/>
            <a:t>Vue encastré - </a:t>
          </a:r>
          <a:r>
            <a:rPr lang="fr-FR" dirty="0" err="1"/>
            <a:t>PrepareForSegue</a:t>
          </a:r>
          <a:r>
            <a:rPr lang="fr-FR" dirty="0"/>
            <a:t>()</a:t>
          </a:r>
        </a:p>
      </dgm:t>
    </dgm:pt>
    <dgm:pt modelId="{A55A61F9-70FF-5C44-B42C-7D230E11FBEE}" type="parTrans" cxnId="{D3B5DE0F-B960-7740-878F-0C9EB52B555F}">
      <dgm:prSet/>
      <dgm:spPr/>
      <dgm:t>
        <a:bodyPr/>
        <a:lstStyle/>
        <a:p>
          <a:endParaRPr lang="fr-FR"/>
        </a:p>
      </dgm:t>
    </dgm:pt>
    <dgm:pt modelId="{C8BB0419-1638-EB4C-86AA-E4EFBF9CD807}" type="sibTrans" cxnId="{D3B5DE0F-B960-7740-878F-0C9EB52B555F}">
      <dgm:prSet/>
      <dgm:spPr/>
      <dgm:t>
        <a:bodyPr/>
        <a:lstStyle/>
        <a:p>
          <a:endParaRPr lang="fr-FR"/>
        </a:p>
      </dgm:t>
    </dgm:pt>
    <dgm:pt modelId="{5955F0AC-3004-5A4B-A11B-9A3F11227F4C}">
      <dgm:prSet phldrT="[Texte]"/>
      <dgm:spPr/>
      <dgm:t>
        <a:bodyPr/>
        <a:lstStyle/>
        <a:p>
          <a:r>
            <a:rPr lang="fr-FR" dirty="0" err="1"/>
            <a:t>ProfilTableView</a:t>
          </a:r>
          <a:endParaRPr lang="fr-FR" dirty="0"/>
        </a:p>
      </dgm:t>
    </dgm:pt>
    <dgm:pt modelId="{0FFD5A9A-5A24-4F44-8240-39E8F7714652}" type="parTrans" cxnId="{5F4A9B81-84F0-7B40-9346-AE8175F77C73}">
      <dgm:prSet/>
      <dgm:spPr/>
      <dgm:t>
        <a:bodyPr/>
        <a:lstStyle/>
        <a:p>
          <a:endParaRPr lang="fr-FR"/>
        </a:p>
      </dgm:t>
    </dgm:pt>
    <dgm:pt modelId="{B148033D-8B61-124F-A823-8ED88332CDB6}" type="sibTrans" cxnId="{5F4A9B81-84F0-7B40-9346-AE8175F77C73}">
      <dgm:prSet/>
      <dgm:spPr/>
      <dgm:t>
        <a:bodyPr/>
        <a:lstStyle/>
        <a:p>
          <a:endParaRPr lang="fr-FR"/>
        </a:p>
      </dgm:t>
    </dgm:pt>
    <dgm:pt modelId="{66BC5357-AEAB-ED4B-96D4-92C01808106E}">
      <dgm:prSet phldrT="[Texte]"/>
      <dgm:spPr/>
      <dgm:t>
        <a:bodyPr/>
        <a:lstStyle/>
        <a:p>
          <a:r>
            <a:rPr lang="fr-FR" dirty="0" err="1"/>
            <a:t>ListSheetTableView</a:t>
          </a:r>
          <a:endParaRPr lang="fr-FR" dirty="0"/>
        </a:p>
      </dgm:t>
    </dgm:pt>
    <dgm:pt modelId="{C4D5A36E-4C25-F345-8171-62E2A2C6FA33}" type="parTrans" cxnId="{64CDE60A-E4AF-184E-9ADF-E78E84234715}">
      <dgm:prSet/>
      <dgm:spPr/>
      <dgm:t>
        <a:bodyPr/>
        <a:lstStyle/>
        <a:p>
          <a:endParaRPr lang="fr-FR"/>
        </a:p>
      </dgm:t>
    </dgm:pt>
    <dgm:pt modelId="{77676E18-BAA8-F647-874D-2C96952282F3}" type="sibTrans" cxnId="{64CDE60A-E4AF-184E-9ADF-E78E84234715}">
      <dgm:prSet/>
      <dgm:spPr/>
      <dgm:t>
        <a:bodyPr/>
        <a:lstStyle/>
        <a:p>
          <a:endParaRPr lang="fr-FR"/>
        </a:p>
      </dgm:t>
    </dgm:pt>
    <dgm:pt modelId="{2BC9F751-7F90-1A45-B7EE-F3C0579E4FB2}" type="pres">
      <dgm:prSet presAssocID="{18F07A59-B264-4040-9922-BA49CF0DD4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9AA6900-CBBD-AF4E-B232-853E3C9AE0D6}" type="pres">
      <dgm:prSet presAssocID="{C2313D57-037C-6D46-A055-1666B30DF72D}" presName="root1" presStyleCnt="0"/>
      <dgm:spPr/>
    </dgm:pt>
    <dgm:pt modelId="{AC5D204D-F9F4-5C47-96B3-72A93F6DFBCF}" type="pres">
      <dgm:prSet presAssocID="{C2313D57-037C-6D46-A055-1666B30DF72D}" presName="LevelOneTextNode" presStyleLbl="node0" presStyleIdx="0" presStyleCnt="1">
        <dgm:presLayoutVars>
          <dgm:chPref val="3"/>
        </dgm:presLayoutVars>
      </dgm:prSet>
      <dgm:spPr/>
    </dgm:pt>
    <dgm:pt modelId="{27490C39-563D-194D-830B-3D09B42517D7}" type="pres">
      <dgm:prSet presAssocID="{C2313D57-037C-6D46-A055-1666B30DF72D}" presName="level2hierChild" presStyleCnt="0"/>
      <dgm:spPr/>
    </dgm:pt>
    <dgm:pt modelId="{D435AC8F-D213-5947-9089-AEE093AD4E42}" type="pres">
      <dgm:prSet presAssocID="{A55A61F9-70FF-5C44-B42C-7D230E11FBEE}" presName="conn2-1" presStyleLbl="parChTrans1D2" presStyleIdx="0" presStyleCnt="1"/>
      <dgm:spPr/>
    </dgm:pt>
    <dgm:pt modelId="{656A84C2-96C3-8148-9F2F-09A49B999299}" type="pres">
      <dgm:prSet presAssocID="{A55A61F9-70FF-5C44-B42C-7D230E11FBEE}" presName="connTx" presStyleLbl="parChTrans1D2" presStyleIdx="0" presStyleCnt="1"/>
      <dgm:spPr/>
    </dgm:pt>
    <dgm:pt modelId="{F5D3F38E-9E7D-DB45-AC0D-76D55E354890}" type="pres">
      <dgm:prSet presAssocID="{920336C0-F94F-B94B-9B2B-0DB87A055E53}" presName="root2" presStyleCnt="0"/>
      <dgm:spPr/>
    </dgm:pt>
    <dgm:pt modelId="{37A06E22-453E-8E42-BECA-57630C7D73E4}" type="pres">
      <dgm:prSet presAssocID="{920336C0-F94F-B94B-9B2B-0DB87A055E53}" presName="LevelTwoTextNode" presStyleLbl="node2" presStyleIdx="0" presStyleCnt="1">
        <dgm:presLayoutVars>
          <dgm:chPref val="3"/>
        </dgm:presLayoutVars>
      </dgm:prSet>
      <dgm:spPr/>
    </dgm:pt>
    <dgm:pt modelId="{622C792D-A4C7-CF40-8BE0-E2B1177B40DE}" type="pres">
      <dgm:prSet presAssocID="{920336C0-F94F-B94B-9B2B-0DB87A055E53}" presName="level3hierChild" presStyleCnt="0"/>
      <dgm:spPr/>
    </dgm:pt>
    <dgm:pt modelId="{D5A79950-9C9E-B746-98A6-3D319D9DC906}" type="pres">
      <dgm:prSet presAssocID="{0FFD5A9A-5A24-4F44-8240-39E8F7714652}" presName="conn2-1" presStyleLbl="parChTrans1D3" presStyleIdx="0" presStyleCnt="1"/>
      <dgm:spPr/>
    </dgm:pt>
    <dgm:pt modelId="{EE1B1F36-CB42-B344-82E6-25CFD8297A01}" type="pres">
      <dgm:prSet presAssocID="{0FFD5A9A-5A24-4F44-8240-39E8F7714652}" presName="connTx" presStyleLbl="parChTrans1D3" presStyleIdx="0" presStyleCnt="1"/>
      <dgm:spPr/>
    </dgm:pt>
    <dgm:pt modelId="{4101A220-343B-0C45-A2DC-723A3E979585}" type="pres">
      <dgm:prSet presAssocID="{5955F0AC-3004-5A4B-A11B-9A3F11227F4C}" presName="root2" presStyleCnt="0"/>
      <dgm:spPr/>
    </dgm:pt>
    <dgm:pt modelId="{B607248F-F796-7542-9BFA-7EF107DDA2DE}" type="pres">
      <dgm:prSet presAssocID="{5955F0AC-3004-5A4B-A11B-9A3F11227F4C}" presName="LevelTwoTextNode" presStyleLbl="node3" presStyleIdx="0" presStyleCnt="1">
        <dgm:presLayoutVars>
          <dgm:chPref val="3"/>
        </dgm:presLayoutVars>
      </dgm:prSet>
      <dgm:spPr/>
    </dgm:pt>
    <dgm:pt modelId="{6A915CE8-4F11-D244-A2DD-267FAC70D566}" type="pres">
      <dgm:prSet presAssocID="{5955F0AC-3004-5A4B-A11B-9A3F11227F4C}" presName="level3hierChild" presStyleCnt="0"/>
      <dgm:spPr/>
    </dgm:pt>
    <dgm:pt modelId="{376CFD92-6AD0-B240-868F-98C1900FA6E7}" type="pres">
      <dgm:prSet presAssocID="{C4D5A36E-4C25-F345-8171-62E2A2C6FA33}" presName="conn2-1" presStyleLbl="parChTrans1D4" presStyleIdx="0" presStyleCnt="1"/>
      <dgm:spPr/>
    </dgm:pt>
    <dgm:pt modelId="{F6B11B8A-38F6-CC47-962F-EE6EE7125888}" type="pres">
      <dgm:prSet presAssocID="{C4D5A36E-4C25-F345-8171-62E2A2C6FA33}" presName="connTx" presStyleLbl="parChTrans1D4" presStyleIdx="0" presStyleCnt="1"/>
      <dgm:spPr/>
    </dgm:pt>
    <dgm:pt modelId="{1BAC0D85-C83B-A047-9084-6B3DD521181D}" type="pres">
      <dgm:prSet presAssocID="{66BC5357-AEAB-ED4B-96D4-92C01808106E}" presName="root2" presStyleCnt="0"/>
      <dgm:spPr/>
    </dgm:pt>
    <dgm:pt modelId="{E6C54E8B-7AD2-E14F-845F-4D349ABFB0CD}" type="pres">
      <dgm:prSet presAssocID="{66BC5357-AEAB-ED4B-96D4-92C01808106E}" presName="LevelTwoTextNode" presStyleLbl="node4" presStyleIdx="0" presStyleCnt="1">
        <dgm:presLayoutVars>
          <dgm:chPref val="3"/>
        </dgm:presLayoutVars>
      </dgm:prSet>
      <dgm:spPr/>
    </dgm:pt>
    <dgm:pt modelId="{75474F26-BEE3-F742-B3E4-DFECF3312D73}" type="pres">
      <dgm:prSet presAssocID="{66BC5357-AEAB-ED4B-96D4-92C01808106E}" presName="level3hierChild" presStyleCnt="0"/>
      <dgm:spPr/>
    </dgm:pt>
  </dgm:ptLst>
  <dgm:cxnLst>
    <dgm:cxn modelId="{5F4A9B81-84F0-7B40-9346-AE8175F77C73}" srcId="{920336C0-F94F-B94B-9B2B-0DB87A055E53}" destId="{5955F0AC-3004-5A4B-A11B-9A3F11227F4C}" srcOrd="0" destOrd="0" parTransId="{0FFD5A9A-5A24-4F44-8240-39E8F7714652}" sibTransId="{B148033D-8B61-124F-A823-8ED88332CDB6}"/>
    <dgm:cxn modelId="{64CDE60A-E4AF-184E-9ADF-E78E84234715}" srcId="{5955F0AC-3004-5A4B-A11B-9A3F11227F4C}" destId="{66BC5357-AEAB-ED4B-96D4-92C01808106E}" srcOrd="0" destOrd="0" parTransId="{C4D5A36E-4C25-F345-8171-62E2A2C6FA33}" sibTransId="{77676E18-BAA8-F647-874D-2C96952282F3}"/>
    <dgm:cxn modelId="{41473D10-8697-9144-AB56-4584EE19D95A}" type="presOf" srcId="{920336C0-F94F-B94B-9B2B-0DB87A055E53}" destId="{37A06E22-453E-8E42-BECA-57630C7D73E4}" srcOrd="0" destOrd="0" presId="urn:microsoft.com/office/officeart/2005/8/layout/hierarchy2"/>
    <dgm:cxn modelId="{443CE75C-48EB-3144-9192-4309E0B9E612}" type="presOf" srcId="{C4D5A36E-4C25-F345-8171-62E2A2C6FA33}" destId="{376CFD92-6AD0-B240-868F-98C1900FA6E7}" srcOrd="0" destOrd="0" presId="urn:microsoft.com/office/officeart/2005/8/layout/hierarchy2"/>
    <dgm:cxn modelId="{5357D59D-419F-B445-BF96-983D78BBC6B4}" type="presOf" srcId="{0FFD5A9A-5A24-4F44-8240-39E8F7714652}" destId="{EE1B1F36-CB42-B344-82E6-25CFD8297A01}" srcOrd="1" destOrd="0" presId="urn:microsoft.com/office/officeart/2005/8/layout/hierarchy2"/>
    <dgm:cxn modelId="{BEBA41EC-74EB-5049-A238-3F1248A00D1E}" type="presOf" srcId="{0FFD5A9A-5A24-4F44-8240-39E8F7714652}" destId="{D5A79950-9C9E-B746-98A6-3D319D9DC906}" srcOrd="0" destOrd="0" presId="urn:microsoft.com/office/officeart/2005/8/layout/hierarchy2"/>
    <dgm:cxn modelId="{B3DDAA03-209C-8E4B-A304-4DAD8131D123}" srcId="{18F07A59-B264-4040-9922-BA49CF0DD4FF}" destId="{C2313D57-037C-6D46-A055-1666B30DF72D}" srcOrd="0" destOrd="0" parTransId="{F576159E-2B5E-774C-BFF4-B74B15F83C70}" sibTransId="{C359E343-55ED-644A-A95A-7603DEA97E3E}"/>
    <dgm:cxn modelId="{307E8D08-0F76-834B-9C90-713E05F5B662}" type="presOf" srcId="{18F07A59-B264-4040-9922-BA49CF0DD4FF}" destId="{2BC9F751-7F90-1A45-B7EE-F3C0579E4FB2}" srcOrd="0" destOrd="0" presId="urn:microsoft.com/office/officeart/2005/8/layout/hierarchy2"/>
    <dgm:cxn modelId="{D3B5DE0F-B960-7740-878F-0C9EB52B555F}" srcId="{C2313D57-037C-6D46-A055-1666B30DF72D}" destId="{920336C0-F94F-B94B-9B2B-0DB87A055E53}" srcOrd="0" destOrd="0" parTransId="{A55A61F9-70FF-5C44-B42C-7D230E11FBEE}" sibTransId="{C8BB0419-1638-EB4C-86AA-E4EFBF9CD807}"/>
    <dgm:cxn modelId="{7209BD4F-9E4A-4840-B558-914AD8C76F55}" type="presOf" srcId="{A55A61F9-70FF-5C44-B42C-7D230E11FBEE}" destId="{656A84C2-96C3-8148-9F2F-09A49B999299}" srcOrd="1" destOrd="0" presId="urn:microsoft.com/office/officeart/2005/8/layout/hierarchy2"/>
    <dgm:cxn modelId="{D1ED72D5-46BC-5D45-91E2-79D93873B35A}" type="presOf" srcId="{5955F0AC-3004-5A4B-A11B-9A3F11227F4C}" destId="{B607248F-F796-7542-9BFA-7EF107DDA2DE}" srcOrd="0" destOrd="0" presId="urn:microsoft.com/office/officeart/2005/8/layout/hierarchy2"/>
    <dgm:cxn modelId="{F42604A9-9A08-E043-9169-0A0117213ADD}" type="presOf" srcId="{66BC5357-AEAB-ED4B-96D4-92C01808106E}" destId="{E6C54E8B-7AD2-E14F-845F-4D349ABFB0CD}" srcOrd="0" destOrd="0" presId="urn:microsoft.com/office/officeart/2005/8/layout/hierarchy2"/>
    <dgm:cxn modelId="{3CFE2B41-66F7-DB44-B026-D773E1265075}" type="presOf" srcId="{C4D5A36E-4C25-F345-8171-62E2A2C6FA33}" destId="{F6B11B8A-38F6-CC47-962F-EE6EE7125888}" srcOrd="1" destOrd="0" presId="urn:microsoft.com/office/officeart/2005/8/layout/hierarchy2"/>
    <dgm:cxn modelId="{87DCF934-AE08-5C46-85CA-F6BCC90C52F5}" type="presOf" srcId="{C2313D57-037C-6D46-A055-1666B30DF72D}" destId="{AC5D204D-F9F4-5C47-96B3-72A93F6DFBCF}" srcOrd="0" destOrd="0" presId="urn:microsoft.com/office/officeart/2005/8/layout/hierarchy2"/>
    <dgm:cxn modelId="{50D13E38-F362-9B42-8D98-0A207469EE15}" type="presOf" srcId="{A55A61F9-70FF-5C44-B42C-7D230E11FBEE}" destId="{D435AC8F-D213-5947-9089-AEE093AD4E42}" srcOrd="0" destOrd="0" presId="urn:microsoft.com/office/officeart/2005/8/layout/hierarchy2"/>
    <dgm:cxn modelId="{45DCCDDC-827F-474D-AE8A-F6AA689BA541}" type="presParOf" srcId="{2BC9F751-7F90-1A45-B7EE-F3C0579E4FB2}" destId="{39AA6900-CBBD-AF4E-B232-853E3C9AE0D6}" srcOrd="0" destOrd="0" presId="urn:microsoft.com/office/officeart/2005/8/layout/hierarchy2"/>
    <dgm:cxn modelId="{D4F4E2A2-4A76-F34E-BE65-80308B537F4A}" type="presParOf" srcId="{39AA6900-CBBD-AF4E-B232-853E3C9AE0D6}" destId="{AC5D204D-F9F4-5C47-96B3-72A93F6DFBCF}" srcOrd="0" destOrd="0" presId="urn:microsoft.com/office/officeart/2005/8/layout/hierarchy2"/>
    <dgm:cxn modelId="{908C950B-1344-014B-9433-6B9722A73594}" type="presParOf" srcId="{39AA6900-CBBD-AF4E-B232-853E3C9AE0D6}" destId="{27490C39-563D-194D-830B-3D09B42517D7}" srcOrd="1" destOrd="0" presId="urn:microsoft.com/office/officeart/2005/8/layout/hierarchy2"/>
    <dgm:cxn modelId="{687C6299-54BC-9547-9B59-6275198BE1AD}" type="presParOf" srcId="{27490C39-563D-194D-830B-3D09B42517D7}" destId="{D435AC8F-D213-5947-9089-AEE093AD4E42}" srcOrd="0" destOrd="0" presId="urn:microsoft.com/office/officeart/2005/8/layout/hierarchy2"/>
    <dgm:cxn modelId="{AF944515-1312-BA4B-9102-182E2A469953}" type="presParOf" srcId="{D435AC8F-D213-5947-9089-AEE093AD4E42}" destId="{656A84C2-96C3-8148-9F2F-09A49B999299}" srcOrd="0" destOrd="0" presId="urn:microsoft.com/office/officeart/2005/8/layout/hierarchy2"/>
    <dgm:cxn modelId="{6A2E61CC-2D69-FB49-B1A1-E5D07F53F7F8}" type="presParOf" srcId="{27490C39-563D-194D-830B-3D09B42517D7}" destId="{F5D3F38E-9E7D-DB45-AC0D-76D55E354890}" srcOrd="1" destOrd="0" presId="urn:microsoft.com/office/officeart/2005/8/layout/hierarchy2"/>
    <dgm:cxn modelId="{520F6069-C6F4-FA41-9653-1C043E2D44BE}" type="presParOf" srcId="{F5D3F38E-9E7D-DB45-AC0D-76D55E354890}" destId="{37A06E22-453E-8E42-BECA-57630C7D73E4}" srcOrd="0" destOrd="0" presId="urn:microsoft.com/office/officeart/2005/8/layout/hierarchy2"/>
    <dgm:cxn modelId="{BE3EF9A5-7C81-744F-8BFC-148D36FFDBCC}" type="presParOf" srcId="{F5D3F38E-9E7D-DB45-AC0D-76D55E354890}" destId="{622C792D-A4C7-CF40-8BE0-E2B1177B40DE}" srcOrd="1" destOrd="0" presId="urn:microsoft.com/office/officeart/2005/8/layout/hierarchy2"/>
    <dgm:cxn modelId="{65D6375D-83A7-9A43-8830-7C93AB5FC362}" type="presParOf" srcId="{622C792D-A4C7-CF40-8BE0-E2B1177B40DE}" destId="{D5A79950-9C9E-B746-98A6-3D319D9DC906}" srcOrd="0" destOrd="0" presId="urn:microsoft.com/office/officeart/2005/8/layout/hierarchy2"/>
    <dgm:cxn modelId="{53017948-A953-224A-BBE4-255E1155395F}" type="presParOf" srcId="{D5A79950-9C9E-B746-98A6-3D319D9DC906}" destId="{EE1B1F36-CB42-B344-82E6-25CFD8297A01}" srcOrd="0" destOrd="0" presId="urn:microsoft.com/office/officeart/2005/8/layout/hierarchy2"/>
    <dgm:cxn modelId="{2E9B18C0-027E-FE4D-B78D-DD321C57AD22}" type="presParOf" srcId="{622C792D-A4C7-CF40-8BE0-E2B1177B40DE}" destId="{4101A220-343B-0C45-A2DC-723A3E979585}" srcOrd="1" destOrd="0" presId="urn:microsoft.com/office/officeart/2005/8/layout/hierarchy2"/>
    <dgm:cxn modelId="{85668E07-837F-5549-AA26-01256AEC5534}" type="presParOf" srcId="{4101A220-343B-0C45-A2DC-723A3E979585}" destId="{B607248F-F796-7542-9BFA-7EF107DDA2DE}" srcOrd="0" destOrd="0" presId="urn:microsoft.com/office/officeart/2005/8/layout/hierarchy2"/>
    <dgm:cxn modelId="{4D92AF88-1FED-4247-8CDC-DC1590C19CF1}" type="presParOf" srcId="{4101A220-343B-0C45-A2DC-723A3E979585}" destId="{6A915CE8-4F11-D244-A2DD-267FAC70D566}" srcOrd="1" destOrd="0" presId="urn:microsoft.com/office/officeart/2005/8/layout/hierarchy2"/>
    <dgm:cxn modelId="{397EDB27-96B0-C046-AC53-EA8D6E4CD618}" type="presParOf" srcId="{6A915CE8-4F11-D244-A2DD-267FAC70D566}" destId="{376CFD92-6AD0-B240-868F-98C1900FA6E7}" srcOrd="0" destOrd="0" presId="urn:microsoft.com/office/officeart/2005/8/layout/hierarchy2"/>
    <dgm:cxn modelId="{963E8A75-A6CF-3243-9A16-7608997DDB2D}" type="presParOf" srcId="{376CFD92-6AD0-B240-868F-98C1900FA6E7}" destId="{F6B11B8A-38F6-CC47-962F-EE6EE7125888}" srcOrd="0" destOrd="0" presId="urn:microsoft.com/office/officeart/2005/8/layout/hierarchy2"/>
    <dgm:cxn modelId="{45F50420-0B05-0A49-A4C1-0465837DE197}" type="presParOf" srcId="{6A915CE8-4F11-D244-A2DD-267FAC70D566}" destId="{1BAC0D85-C83B-A047-9084-6B3DD521181D}" srcOrd="1" destOrd="0" presId="urn:microsoft.com/office/officeart/2005/8/layout/hierarchy2"/>
    <dgm:cxn modelId="{DD0D2CBA-A0A2-3140-9763-B8E446B8F34F}" type="presParOf" srcId="{1BAC0D85-C83B-A047-9084-6B3DD521181D}" destId="{E6C54E8B-7AD2-E14F-845F-4D349ABFB0CD}" srcOrd="0" destOrd="0" presId="urn:microsoft.com/office/officeart/2005/8/layout/hierarchy2"/>
    <dgm:cxn modelId="{CB8FD218-FED0-1D4A-92EC-E2E3657907CF}" type="presParOf" srcId="{1BAC0D85-C83B-A047-9084-6B3DD521181D}" destId="{75474F26-BEE3-F742-B3E4-DFECF3312D7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Creation </a:t>
          </a:r>
          <a:r>
            <a:rPr lang="en-GB" dirty="0" err="1"/>
            <a:t>ApiMethod</a:t>
          </a:r>
          <a:r>
            <a:rPr lang="en-GB" dirty="0"/>
            <a:t> Object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0CC3B139-5A1B-AC47-BDE2-E9C3163952FD}">
      <dgm:prSet phldrT="[Texte]"/>
      <dgm:spPr/>
      <dgm:t>
        <a:bodyPr/>
        <a:lstStyle/>
        <a:p>
          <a:r>
            <a:rPr lang="en-GB" dirty="0"/>
            <a:t>Allocation</a:t>
          </a:r>
        </a:p>
      </dgm:t>
    </dgm:pt>
    <dgm:pt modelId="{184572BC-474E-6841-A5BF-41ED8BB140CF}" type="parTrans" cxnId="{6FD4A5AD-E4A0-0444-BC7F-45E140184A10}">
      <dgm:prSet/>
      <dgm:spPr/>
      <dgm:t>
        <a:bodyPr/>
        <a:lstStyle/>
        <a:p>
          <a:endParaRPr lang="en-GB"/>
        </a:p>
      </dgm:t>
    </dgm:pt>
    <dgm:pt modelId="{C1598105-2C5C-704F-8051-FF15F29024B9}" type="sibTrans" cxnId="{6FD4A5AD-E4A0-0444-BC7F-45E140184A10}">
      <dgm:prSet/>
      <dgm:spPr/>
      <dgm:t>
        <a:bodyPr/>
        <a:lstStyle/>
        <a:p>
          <a:endParaRPr lang="en-GB"/>
        </a:p>
      </dgm:t>
    </dgm:pt>
    <dgm:pt modelId="{0F67A8E5-7C8E-F540-9A00-C9BEF4B0438A}">
      <dgm:prSet phldrT="[Texte]"/>
      <dgm:spPr/>
      <dgm:t>
        <a:bodyPr/>
        <a:lstStyle/>
        <a:p>
          <a:r>
            <a:rPr lang="en-GB" dirty="0"/>
            <a:t>Initialisation</a:t>
          </a:r>
        </a:p>
      </dgm:t>
    </dgm:pt>
    <dgm:pt modelId="{F2E25C71-CF61-DD40-82BD-4B3F42A55D2B}" type="parTrans" cxnId="{3D2CDF53-10DE-7342-8E79-EF11032608D6}">
      <dgm:prSet/>
      <dgm:spPr/>
      <dgm:t>
        <a:bodyPr/>
        <a:lstStyle/>
        <a:p>
          <a:endParaRPr lang="en-GB"/>
        </a:p>
      </dgm:t>
    </dgm:pt>
    <dgm:pt modelId="{130ECC76-342F-D84F-A18F-8AA2F28C0208}" type="sibTrans" cxnId="{3D2CDF53-10DE-7342-8E79-EF11032608D6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3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2"/>
      <dgm:spPr/>
    </dgm:pt>
    <dgm:pt modelId="{1BC7DDED-8C02-6D47-B3EE-A2563ED33B61}" type="pres">
      <dgm:prSet presAssocID="{0CC3B139-5A1B-AC47-BDE2-E9C3163952FD}" presName="compNode" presStyleCnt="0"/>
      <dgm:spPr/>
    </dgm:pt>
    <dgm:pt modelId="{8218D7C7-96FB-D34C-A753-300A9FCAE285}" type="pres">
      <dgm:prSet presAssocID="{0CC3B139-5A1B-AC47-BDE2-E9C3163952FD}" presName="dummyConnPt" presStyleCnt="0"/>
      <dgm:spPr/>
    </dgm:pt>
    <dgm:pt modelId="{B6BB3DE9-FCB9-604F-B6DF-277977554D45}" type="pres">
      <dgm:prSet presAssocID="{0CC3B139-5A1B-AC47-BDE2-E9C3163952FD}" presName="node" presStyleLbl="node1" presStyleIdx="1" presStyleCnt="3">
        <dgm:presLayoutVars>
          <dgm:bulletEnabled val="1"/>
        </dgm:presLayoutVars>
      </dgm:prSet>
      <dgm:spPr/>
    </dgm:pt>
    <dgm:pt modelId="{997D2046-4828-714E-889F-1744AC90B9AD}" type="pres">
      <dgm:prSet presAssocID="{C1598105-2C5C-704F-8051-FF15F29024B9}" presName="sibTrans" presStyleLbl="bgSibTrans2D1" presStyleIdx="1" presStyleCnt="2"/>
      <dgm:spPr/>
    </dgm:pt>
    <dgm:pt modelId="{A78EE373-7DD7-9248-B896-C05401CEC882}" type="pres">
      <dgm:prSet presAssocID="{0F67A8E5-7C8E-F540-9A00-C9BEF4B0438A}" presName="compNode" presStyleCnt="0"/>
      <dgm:spPr/>
    </dgm:pt>
    <dgm:pt modelId="{C3367B01-4E93-A244-BD23-0A0764F2C43A}" type="pres">
      <dgm:prSet presAssocID="{0F67A8E5-7C8E-F540-9A00-C9BEF4B0438A}" presName="dummyConnPt" presStyleCnt="0"/>
      <dgm:spPr/>
    </dgm:pt>
    <dgm:pt modelId="{686B38BF-5113-E041-93CE-BDB4B1FD018A}" type="pres">
      <dgm:prSet presAssocID="{0F67A8E5-7C8E-F540-9A00-C9BEF4B0438A}" presName="node" presStyleLbl="node1" presStyleIdx="2" presStyleCnt="3">
        <dgm:presLayoutVars>
          <dgm:bulletEnabled val="1"/>
        </dgm:presLayoutVars>
      </dgm:prSet>
      <dgm:spPr/>
    </dgm:pt>
  </dgm:ptLst>
  <dgm:cxnLst>
    <dgm:cxn modelId="{711DAC37-50D2-D24B-BD8E-6D49F73960DE}" type="presOf" srcId="{B0C12CD5-FC2A-7A44-B5CB-160185E7BC08}" destId="{4E84F788-F59D-C04C-9B4B-93D7D0F96C82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6C4B6E3E-7498-294B-8896-CAD187BEABA7}" type="presOf" srcId="{CAFB3222-FA05-F04E-B7D5-1EC1194F724B}" destId="{13548C5D-5121-724C-8173-B5342A87C611}" srcOrd="0" destOrd="0" presId="urn:microsoft.com/office/officeart/2005/8/layout/bProcess4"/>
    <dgm:cxn modelId="{3D2CDF53-10DE-7342-8E79-EF11032608D6}" srcId="{1E9A123F-3E00-194A-99CD-6C129FD87A1B}" destId="{0F67A8E5-7C8E-F540-9A00-C9BEF4B0438A}" srcOrd="2" destOrd="0" parTransId="{F2E25C71-CF61-DD40-82BD-4B3F42A55D2B}" sibTransId="{130ECC76-342F-D84F-A18F-8AA2F28C0208}"/>
    <dgm:cxn modelId="{BDA30C35-FF9A-5F4A-B12C-F60EAD1E9196}" type="presOf" srcId="{0CC3B139-5A1B-AC47-BDE2-E9C3163952FD}" destId="{B6BB3DE9-FCB9-604F-B6DF-277977554D45}" srcOrd="0" destOrd="0" presId="urn:microsoft.com/office/officeart/2005/8/layout/bProcess4"/>
    <dgm:cxn modelId="{420CD49E-4E03-784C-A713-C87A48019775}" type="presOf" srcId="{1E9A123F-3E00-194A-99CD-6C129FD87A1B}" destId="{CAE0DA20-CC75-F747-BCFF-70DA91380FC0}" srcOrd="0" destOrd="0" presId="urn:microsoft.com/office/officeart/2005/8/layout/bProcess4"/>
    <dgm:cxn modelId="{EB9C6D3C-F208-F14C-A3BC-823E3A967676}" type="presOf" srcId="{C1598105-2C5C-704F-8051-FF15F29024B9}" destId="{997D2046-4828-714E-889F-1744AC90B9AD}" srcOrd="0" destOrd="0" presId="urn:microsoft.com/office/officeart/2005/8/layout/bProcess4"/>
    <dgm:cxn modelId="{01D356CD-E43D-1B4E-9C6E-750F73735FEE}" type="presOf" srcId="{0F67A8E5-7C8E-F540-9A00-C9BEF4B0438A}" destId="{686B38BF-5113-E041-93CE-BDB4B1FD018A}" srcOrd="0" destOrd="0" presId="urn:microsoft.com/office/officeart/2005/8/layout/bProcess4"/>
    <dgm:cxn modelId="{6FD4A5AD-E4A0-0444-BC7F-45E140184A10}" srcId="{1E9A123F-3E00-194A-99CD-6C129FD87A1B}" destId="{0CC3B139-5A1B-AC47-BDE2-E9C3163952FD}" srcOrd="1" destOrd="0" parTransId="{184572BC-474E-6841-A5BF-41ED8BB140CF}" sibTransId="{C1598105-2C5C-704F-8051-FF15F29024B9}"/>
    <dgm:cxn modelId="{23D43EA2-57FE-264F-9259-9F5AF20BE89F}" type="presParOf" srcId="{CAE0DA20-CC75-F747-BCFF-70DA91380FC0}" destId="{AFE8F532-43AF-C24B-9990-23299FCD2595}" srcOrd="0" destOrd="0" presId="urn:microsoft.com/office/officeart/2005/8/layout/bProcess4"/>
    <dgm:cxn modelId="{564B4CE4-5140-6F45-8F5F-131A390424F3}" type="presParOf" srcId="{AFE8F532-43AF-C24B-9990-23299FCD2595}" destId="{B66EE0D3-94FB-DE46-BCE8-756F41422C4A}" srcOrd="0" destOrd="0" presId="urn:microsoft.com/office/officeart/2005/8/layout/bProcess4"/>
    <dgm:cxn modelId="{CD95B8DD-E4AF-6742-8053-204340CDE24C}" type="presParOf" srcId="{AFE8F532-43AF-C24B-9990-23299FCD2595}" destId="{4E84F788-F59D-C04C-9B4B-93D7D0F96C82}" srcOrd="1" destOrd="0" presId="urn:microsoft.com/office/officeart/2005/8/layout/bProcess4"/>
    <dgm:cxn modelId="{2994739E-1AED-DB48-850C-59C700B628A4}" type="presParOf" srcId="{CAE0DA20-CC75-F747-BCFF-70DA91380FC0}" destId="{13548C5D-5121-724C-8173-B5342A87C611}" srcOrd="1" destOrd="0" presId="urn:microsoft.com/office/officeart/2005/8/layout/bProcess4"/>
    <dgm:cxn modelId="{EC6A1C59-5B52-154D-B869-23A59D617300}" type="presParOf" srcId="{CAE0DA20-CC75-F747-BCFF-70DA91380FC0}" destId="{1BC7DDED-8C02-6D47-B3EE-A2563ED33B61}" srcOrd="2" destOrd="0" presId="urn:microsoft.com/office/officeart/2005/8/layout/bProcess4"/>
    <dgm:cxn modelId="{A54280BD-FE95-C747-A4BE-3A6A425E2AA0}" type="presParOf" srcId="{1BC7DDED-8C02-6D47-B3EE-A2563ED33B61}" destId="{8218D7C7-96FB-D34C-A753-300A9FCAE285}" srcOrd="0" destOrd="0" presId="urn:microsoft.com/office/officeart/2005/8/layout/bProcess4"/>
    <dgm:cxn modelId="{F8EDC6BC-A0DC-FE4E-AB34-36C4046E1A95}" type="presParOf" srcId="{1BC7DDED-8C02-6D47-B3EE-A2563ED33B61}" destId="{B6BB3DE9-FCB9-604F-B6DF-277977554D45}" srcOrd="1" destOrd="0" presId="urn:microsoft.com/office/officeart/2005/8/layout/bProcess4"/>
    <dgm:cxn modelId="{54B0E82A-D941-3B4E-ACFA-AB4B93831791}" type="presParOf" srcId="{CAE0DA20-CC75-F747-BCFF-70DA91380FC0}" destId="{997D2046-4828-714E-889F-1744AC90B9AD}" srcOrd="3" destOrd="0" presId="urn:microsoft.com/office/officeart/2005/8/layout/bProcess4"/>
    <dgm:cxn modelId="{1EF04C72-DEB3-4948-B3A5-7765735D2709}" type="presParOf" srcId="{CAE0DA20-CC75-F747-BCFF-70DA91380FC0}" destId="{A78EE373-7DD7-9248-B896-C05401CEC882}" srcOrd="4" destOrd="0" presId="urn:microsoft.com/office/officeart/2005/8/layout/bProcess4"/>
    <dgm:cxn modelId="{D473ED44-6F33-A84A-9C46-1D1EC9D9ED46}" type="presParOf" srcId="{A78EE373-7DD7-9248-B896-C05401CEC882}" destId="{C3367B01-4E93-A244-BD23-0A0764F2C43A}" srcOrd="0" destOrd="0" presId="urn:microsoft.com/office/officeart/2005/8/layout/bProcess4"/>
    <dgm:cxn modelId="{8429011B-47F3-0A4D-8A41-B17E5925E78D}" type="presParOf" srcId="{A78EE373-7DD7-9248-B896-C05401CEC882}" destId="{686B38BF-5113-E041-93CE-BDB4B1FD018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A4A4B801-D20B-7843-87AD-71CB631CBA8E}">
      <dgm:prSet phldrT="[Texte]"/>
      <dgm:spPr/>
      <dgm:t>
        <a:bodyPr/>
        <a:lstStyle/>
        <a:p>
          <a:r>
            <a:rPr lang="en-GB" dirty="0"/>
            <a:t>Test de </a:t>
          </a:r>
          <a:r>
            <a:rPr lang="fr-FR" noProof="0" dirty="0"/>
            <a:t>connectivité</a:t>
          </a:r>
        </a:p>
      </dgm:t>
    </dgm:pt>
    <dgm:pt modelId="{FBE951F2-E174-224A-B734-0485CF962F3C}" type="parTrans" cxnId="{1EFC0462-9C5C-024D-989B-88D825FE0660}">
      <dgm:prSet/>
      <dgm:spPr/>
      <dgm:t>
        <a:bodyPr/>
        <a:lstStyle/>
        <a:p>
          <a:endParaRPr lang="en-GB"/>
        </a:p>
      </dgm:t>
    </dgm:pt>
    <dgm:pt modelId="{BA84B3C0-18A2-E047-88FE-4CACDF28D0FD}" type="sibTrans" cxnId="{1EFC0462-9C5C-024D-989B-88D825FE0660}">
      <dgm:prSet/>
      <dgm:spPr/>
      <dgm:t>
        <a:bodyPr/>
        <a:lstStyle/>
        <a:p>
          <a:endParaRPr lang="en-GB"/>
        </a:p>
      </dgm:t>
    </dgm:pt>
    <dgm:pt modelId="{CCEA7119-AA0D-3842-848A-645F34A4E786}">
      <dgm:prSet phldrT="[Texte]"/>
      <dgm:spPr/>
      <dgm:t>
        <a:bodyPr/>
        <a:lstStyle/>
        <a:p>
          <a:r>
            <a:rPr lang="en-GB" dirty="0"/>
            <a:t>Creation </a:t>
          </a:r>
          <a:r>
            <a:rPr lang="fr-FR" noProof="0" dirty="0"/>
            <a:t>requête</a:t>
          </a:r>
        </a:p>
      </dgm:t>
    </dgm:pt>
    <dgm:pt modelId="{92B10475-3AA8-5D45-9490-5B7D7CC4C77B}" type="parTrans" cxnId="{DD2A099D-082F-4644-A52F-A918426215BB}">
      <dgm:prSet/>
      <dgm:spPr/>
      <dgm:t>
        <a:bodyPr/>
        <a:lstStyle/>
        <a:p>
          <a:endParaRPr lang="en-GB"/>
        </a:p>
      </dgm:t>
    </dgm:pt>
    <dgm:pt modelId="{D0B67C86-44F0-184A-835A-42E96A29B4CA}" type="sibTrans" cxnId="{DD2A099D-082F-4644-A52F-A918426215BB}">
      <dgm:prSet/>
      <dgm:spPr/>
      <dgm:t>
        <a:bodyPr/>
        <a:lstStyle/>
        <a:p>
          <a:endParaRPr lang="en-GB"/>
        </a:p>
      </dgm:t>
    </dgm:pt>
    <dgm:pt modelId="{053FFB07-9E4D-F048-A190-677DAB53C464}">
      <dgm:prSet phldrT="[Texte]"/>
      <dgm:spPr/>
      <dgm:t>
        <a:bodyPr/>
        <a:lstStyle/>
        <a:p>
          <a:r>
            <a:rPr lang="en-GB" dirty="0"/>
            <a:t>Envoi de la </a:t>
          </a:r>
          <a:r>
            <a:rPr lang="fr-FR" noProof="0" dirty="0"/>
            <a:t>requête</a:t>
          </a:r>
        </a:p>
      </dgm:t>
    </dgm:pt>
    <dgm:pt modelId="{E676E942-5B11-3844-9E09-3AE08551AE4F}" type="parTrans" cxnId="{03677A0C-4DFB-6948-9705-8468D63DB2B4}">
      <dgm:prSet/>
      <dgm:spPr/>
      <dgm:t>
        <a:bodyPr/>
        <a:lstStyle/>
        <a:p>
          <a:endParaRPr lang="en-GB"/>
        </a:p>
      </dgm:t>
    </dgm:pt>
    <dgm:pt modelId="{BE0742B8-90DB-104B-92AC-37070B930838}" type="sibTrans" cxnId="{03677A0C-4DFB-6948-9705-8468D63DB2B4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CD2455D0-87DA-7444-B68D-DAF0BDE173F7}" type="pres">
      <dgm:prSet presAssocID="{A4A4B801-D20B-7843-87AD-71CB631CBA8E}" presName="compNode" presStyleCnt="0"/>
      <dgm:spPr/>
    </dgm:pt>
    <dgm:pt modelId="{FB4973FF-942E-EC41-8ECB-58B24AE80520}" type="pres">
      <dgm:prSet presAssocID="{A4A4B801-D20B-7843-87AD-71CB631CBA8E}" presName="dummyConnPt" presStyleCnt="0"/>
      <dgm:spPr/>
    </dgm:pt>
    <dgm:pt modelId="{23AA7A06-7E1C-9E40-80A7-A9C85AD162EF}" type="pres">
      <dgm:prSet presAssocID="{A4A4B801-D20B-7843-87AD-71CB631CBA8E}" presName="node" presStyleLbl="node1" presStyleIdx="0" presStyleCnt="3">
        <dgm:presLayoutVars>
          <dgm:bulletEnabled val="1"/>
        </dgm:presLayoutVars>
      </dgm:prSet>
      <dgm:spPr/>
    </dgm:pt>
    <dgm:pt modelId="{CA995BF0-6B17-D64E-B50A-FF3302ACD85E}" type="pres">
      <dgm:prSet presAssocID="{BA84B3C0-18A2-E047-88FE-4CACDF28D0FD}" presName="sibTrans" presStyleLbl="bgSibTrans2D1" presStyleIdx="0" presStyleCnt="2"/>
      <dgm:spPr/>
    </dgm:pt>
    <dgm:pt modelId="{C6EB9F09-8288-6647-9DF9-BC223F10F044}" type="pres">
      <dgm:prSet presAssocID="{CCEA7119-AA0D-3842-848A-645F34A4E786}" presName="compNode" presStyleCnt="0"/>
      <dgm:spPr/>
    </dgm:pt>
    <dgm:pt modelId="{ADCAA6C8-DDAD-044A-977F-C95794447197}" type="pres">
      <dgm:prSet presAssocID="{CCEA7119-AA0D-3842-848A-645F34A4E786}" presName="dummyConnPt" presStyleCnt="0"/>
      <dgm:spPr/>
    </dgm:pt>
    <dgm:pt modelId="{4D51C26F-DCD0-904F-B01C-82C84250237F}" type="pres">
      <dgm:prSet presAssocID="{CCEA7119-AA0D-3842-848A-645F34A4E786}" presName="node" presStyleLbl="node1" presStyleIdx="1" presStyleCnt="3">
        <dgm:presLayoutVars>
          <dgm:bulletEnabled val="1"/>
        </dgm:presLayoutVars>
      </dgm:prSet>
      <dgm:spPr/>
    </dgm:pt>
    <dgm:pt modelId="{014B5AA4-6109-5A45-964A-EC1730392677}" type="pres">
      <dgm:prSet presAssocID="{D0B67C86-44F0-184A-835A-42E96A29B4CA}" presName="sibTrans" presStyleLbl="bgSibTrans2D1" presStyleIdx="1" presStyleCnt="2" custLinFactY="100000" custLinFactNeighborX="44903" custLinFactNeighborY="121057"/>
      <dgm:spPr/>
    </dgm:pt>
    <dgm:pt modelId="{8FAF2CDA-C6BF-864F-934E-6088FEAEA1E0}" type="pres">
      <dgm:prSet presAssocID="{053FFB07-9E4D-F048-A190-677DAB53C464}" presName="compNode" presStyleCnt="0"/>
      <dgm:spPr/>
    </dgm:pt>
    <dgm:pt modelId="{39DEE08E-2748-0F4D-AFCB-6A7B7234AF62}" type="pres">
      <dgm:prSet presAssocID="{053FFB07-9E4D-F048-A190-677DAB53C464}" presName="dummyConnPt" presStyleCnt="0"/>
      <dgm:spPr/>
    </dgm:pt>
    <dgm:pt modelId="{D4398F29-70A6-0B43-A1AF-06FFE5193F0C}" type="pres">
      <dgm:prSet presAssocID="{053FFB07-9E4D-F048-A190-677DAB53C464}" presName="node" presStyleLbl="node1" presStyleIdx="2" presStyleCnt="3" custLinFactY="-22558" custLinFactNeighborX="-15310" custLinFactNeighborY="-100000">
        <dgm:presLayoutVars>
          <dgm:bulletEnabled val="1"/>
        </dgm:presLayoutVars>
      </dgm:prSet>
      <dgm:spPr/>
    </dgm:pt>
  </dgm:ptLst>
  <dgm:cxnLst>
    <dgm:cxn modelId="{CF45008E-19B5-5145-BA3A-123A69186D06}" type="presOf" srcId="{BA84B3C0-18A2-E047-88FE-4CACDF28D0FD}" destId="{CA995BF0-6B17-D64E-B50A-FF3302ACD85E}" srcOrd="0" destOrd="0" presId="urn:microsoft.com/office/officeart/2005/8/layout/bProcess4"/>
    <dgm:cxn modelId="{F8241DEA-2AC6-C041-BB81-C2D8E47DC88B}" type="presOf" srcId="{CCEA7119-AA0D-3842-848A-645F34A4E786}" destId="{4D51C26F-DCD0-904F-B01C-82C84250237F}" srcOrd="0" destOrd="0" presId="urn:microsoft.com/office/officeart/2005/8/layout/bProcess4"/>
    <dgm:cxn modelId="{03677A0C-4DFB-6948-9705-8468D63DB2B4}" srcId="{1E9A123F-3E00-194A-99CD-6C129FD87A1B}" destId="{053FFB07-9E4D-F048-A190-677DAB53C464}" srcOrd="2" destOrd="0" parTransId="{E676E942-5B11-3844-9E09-3AE08551AE4F}" sibTransId="{BE0742B8-90DB-104B-92AC-37070B930838}"/>
    <dgm:cxn modelId="{FE7C92D7-8026-1F49-8E9A-242B21A738F2}" type="presOf" srcId="{053FFB07-9E4D-F048-A190-677DAB53C464}" destId="{D4398F29-70A6-0B43-A1AF-06FFE5193F0C}" srcOrd="0" destOrd="0" presId="urn:microsoft.com/office/officeart/2005/8/layout/bProcess4"/>
    <dgm:cxn modelId="{DD2A099D-082F-4644-A52F-A918426215BB}" srcId="{1E9A123F-3E00-194A-99CD-6C129FD87A1B}" destId="{CCEA7119-AA0D-3842-848A-645F34A4E786}" srcOrd="1" destOrd="0" parTransId="{92B10475-3AA8-5D45-9490-5B7D7CC4C77B}" sibTransId="{D0B67C86-44F0-184A-835A-42E96A29B4CA}"/>
    <dgm:cxn modelId="{A3855BCF-A19D-DF4C-A29F-25F9C746AEAA}" type="presOf" srcId="{1E9A123F-3E00-194A-99CD-6C129FD87A1B}" destId="{CAE0DA20-CC75-F747-BCFF-70DA91380FC0}" srcOrd="0" destOrd="0" presId="urn:microsoft.com/office/officeart/2005/8/layout/bProcess4"/>
    <dgm:cxn modelId="{1EFC0462-9C5C-024D-989B-88D825FE0660}" srcId="{1E9A123F-3E00-194A-99CD-6C129FD87A1B}" destId="{A4A4B801-D20B-7843-87AD-71CB631CBA8E}" srcOrd="0" destOrd="0" parTransId="{FBE951F2-E174-224A-B734-0485CF962F3C}" sibTransId="{BA84B3C0-18A2-E047-88FE-4CACDF28D0FD}"/>
    <dgm:cxn modelId="{AE6E10F8-8858-2B49-81DC-FAF225BB6BCB}" type="presOf" srcId="{D0B67C86-44F0-184A-835A-42E96A29B4CA}" destId="{014B5AA4-6109-5A45-964A-EC1730392677}" srcOrd="0" destOrd="0" presId="urn:microsoft.com/office/officeart/2005/8/layout/bProcess4"/>
    <dgm:cxn modelId="{9ECF3010-F23D-F94B-8C6E-540656970BA6}" type="presOf" srcId="{A4A4B801-D20B-7843-87AD-71CB631CBA8E}" destId="{23AA7A06-7E1C-9E40-80A7-A9C85AD162EF}" srcOrd="0" destOrd="0" presId="urn:microsoft.com/office/officeart/2005/8/layout/bProcess4"/>
    <dgm:cxn modelId="{4659DA29-6C7D-8540-B25D-788CDC51A6C5}" type="presParOf" srcId="{CAE0DA20-CC75-F747-BCFF-70DA91380FC0}" destId="{CD2455D0-87DA-7444-B68D-DAF0BDE173F7}" srcOrd="0" destOrd="0" presId="urn:microsoft.com/office/officeart/2005/8/layout/bProcess4"/>
    <dgm:cxn modelId="{68817134-2943-5B47-853D-A763831598A7}" type="presParOf" srcId="{CD2455D0-87DA-7444-B68D-DAF0BDE173F7}" destId="{FB4973FF-942E-EC41-8ECB-58B24AE80520}" srcOrd="0" destOrd="0" presId="urn:microsoft.com/office/officeart/2005/8/layout/bProcess4"/>
    <dgm:cxn modelId="{81EA8424-962A-8B47-9905-34E3CC2FC6CB}" type="presParOf" srcId="{CD2455D0-87DA-7444-B68D-DAF0BDE173F7}" destId="{23AA7A06-7E1C-9E40-80A7-A9C85AD162EF}" srcOrd="1" destOrd="0" presId="urn:microsoft.com/office/officeart/2005/8/layout/bProcess4"/>
    <dgm:cxn modelId="{7B033323-7292-D94E-832C-E927F132C7C4}" type="presParOf" srcId="{CAE0DA20-CC75-F747-BCFF-70DA91380FC0}" destId="{CA995BF0-6B17-D64E-B50A-FF3302ACD85E}" srcOrd="1" destOrd="0" presId="urn:microsoft.com/office/officeart/2005/8/layout/bProcess4"/>
    <dgm:cxn modelId="{2EFDB57F-843B-104A-BE55-3BC339B1A6D9}" type="presParOf" srcId="{CAE0DA20-CC75-F747-BCFF-70DA91380FC0}" destId="{C6EB9F09-8288-6647-9DF9-BC223F10F044}" srcOrd="2" destOrd="0" presId="urn:microsoft.com/office/officeart/2005/8/layout/bProcess4"/>
    <dgm:cxn modelId="{E91B813A-4C26-7A42-87F2-330FC94F4746}" type="presParOf" srcId="{C6EB9F09-8288-6647-9DF9-BC223F10F044}" destId="{ADCAA6C8-DDAD-044A-977F-C95794447197}" srcOrd="0" destOrd="0" presId="urn:microsoft.com/office/officeart/2005/8/layout/bProcess4"/>
    <dgm:cxn modelId="{1AFD9F3E-4FA4-A645-B17A-5E65E3A1D130}" type="presParOf" srcId="{C6EB9F09-8288-6647-9DF9-BC223F10F044}" destId="{4D51C26F-DCD0-904F-B01C-82C84250237F}" srcOrd="1" destOrd="0" presId="urn:microsoft.com/office/officeart/2005/8/layout/bProcess4"/>
    <dgm:cxn modelId="{8EB6377F-853F-F943-843D-E5F56AE6BD8B}" type="presParOf" srcId="{CAE0DA20-CC75-F747-BCFF-70DA91380FC0}" destId="{014B5AA4-6109-5A45-964A-EC1730392677}" srcOrd="3" destOrd="0" presId="urn:microsoft.com/office/officeart/2005/8/layout/bProcess4"/>
    <dgm:cxn modelId="{5ED5308D-CFC9-C74F-B426-E57AD3FD520F}" type="presParOf" srcId="{CAE0DA20-CC75-F747-BCFF-70DA91380FC0}" destId="{8FAF2CDA-C6BF-864F-934E-6088FEAEA1E0}" srcOrd="4" destOrd="0" presId="urn:microsoft.com/office/officeart/2005/8/layout/bProcess4"/>
    <dgm:cxn modelId="{81265B5F-8A6B-FD48-B058-EAF67752A181}" type="presParOf" srcId="{8FAF2CDA-C6BF-864F-934E-6088FEAEA1E0}" destId="{39DEE08E-2748-0F4D-AFCB-6A7B7234AF62}" srcOrd="0" destOrd="0" presId="urn:microsoft.com/office/officeart/2005/8/layout/bProcess4"/>
    <dgm:cxn modelId="{D38C9ECE-4697-B04B-9970-0FC146AD830A}" type="presParOf" srcId="{8FAF2CDA-C6BF-864F-934E-6088FEAEA1E0}" destId="{D4398F29-70A6-0B43-A1AF-06FFE5193F0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601D6D5D-CC92-1249-8074-163CAA437FDA}">
      <dgm:prSet phldrT="[Texte]"/>
      <dgm:spPr/>
      <dgm:t>
        <a:bodyPr/>
        <a:lstStyle/>
        <a:p>
          <a:r>
            <a:rPr lang="en-GB" dirty="0"/>
            <a:t>Recuperation du code de retour</a:t>
          </a:r>
        </a:p>
      </dgm:t>
    </dgm:pt>
    <dgm:pt modelId="{D73B20D7-B2F1-C14C-A19A-7364D70595F4}" type="parTrans" cxnId="{CCB5359A-F081-FE47-A929-C7997999A76D}">
      <dgm:prSet/>
      <dgm:spPr/>
      <dgm:t>
        <a:bodyPr/>
        <a:lstStyle/>
        <a:p>
          <a:endParaRPr lang="en-GB"/>
        </a:p>
      </dgm:t>
    </dgm:pt>
    <dgm:pt modelId="{ECC6503F-20BD-0B43-ADA3-43AA8CDC2F30}" type="sibTrans" cxnId="{CCB5359A-F081-FE47-A929-C7997999A76D}">
      <dgm:prSet/>
      <dgm:spPr/>
      <dgm:t>
        <a:bodyPr/>
        <a:lstStyle/>
        <a:p>
          <a:endParaRPr lang="en-GB"/>
        </a:p>
      </dgm:t>
    </dgm:pt>
    <dgm:pt modelId="{1FC5903B-6074-CA45-A03A-C040E13387D3}">
      <dgm:prSet phldrT="[Texte]"/>
      <dgm:spPr/>
      <dgm:t>
        <a:bodyPr/>
        <a:lstStyle/>
        <a:p>
          <a:r>
            <a:rPr lang="en-GB" dirty="0"/>
            <a:t>Verification code</a:t>
          </a:r>
        </a:p>
      </dgm:t>
    </dgm:pt>
    <dgm:pt modelId="{35441899-1E0B-5D46-BCB7-02A283807355}" type="parTrans" cxnId="{2706A2CF-4DDB-AC48-A0EA-258B8F82B869}">
      <dgm:prSet/>
      <dgm:spPr/>
      <dgm:t>
        <a:bodyPr/>
        <a:lstStyle/>
        <a:p>
          <a:endParaRPr lang="en-GB"/>
        </a:p>
      </dgm:t>
    </dgm:pt>
    <dgm:pt modelId="{F860996C-57C8-2F4A-BFAA-9A629E3E379A}" type="sibTrans" cxnId="{2706A2CF-4DDB-AC48-A0EA-258B8F82B869}">
      <dgm:prSet/>
      <dgm:spPr/>
      <dgm:t>
        <a:bodyPr/>
        <a:lstStyle/>
        <a:p>
          <a:endParaRPr lang="en-GB"/>
        </a:p>
      </dgm:t>
    </dgm:pt>
    <dgm:pt modelId="{BA25186F-4D1F-1F4F-B76B-B652BE128AEF}">
      <dgm:prSet phldrT="[Texte]"/>
      <dgm:spPr/>
      <dgm:t>
        <a:bodyPr/>
        <a:lstStyle/>
        <a:p>
          <a:r>
            <a:rPr lang="en-GB" dirty="0"/>
            <a:t>Si </a:t>
          </a:r>
          <a:r>
            <a:rPr lang="fr-FR" noProof="0" dirty="0"/>
            <a:t>erreur</a:t>
          </a:r>
          <a:r>
            <a:rPr lang="en-GB" dirty="0"/>
            <a:t>: </a:t>
          </a:r>
          <a:r>
            <a:rPr lang="en-GB" dirty="0" err="1"/>
            <a:t>Affichage</a:t>
          </a:r>
          <a:r>
            <a:rPr lang="en-GB" dirty="0"/>
            <a:t> message </a:t>
          </a:r>
          <a:r>
            <a:rPr lang="en-GB" dirty="0" err="1"/>
            <a:t>d'erreur</a:t>
          </a:r>
          <a:endParaRPr lang="en-GB" dirty="0"/>
        </a:p>
      </dgm:t>
    </dgm:pt>
    <dgm:pt modelId="{FC8F053A-9A94-7B48-9DC0-00BE4CBD210A}" type="parTrans" cxnId="{4A591314-D739-8441-A19B-5C9455FCA227}">
      <dgm:prSet/>
      <dgm:spPr/>
      <dgm:t>
        <a:bodyPr/>
        <a:lstStyle/>
        <a:p>
          <a:endParaRPr lang="en-GB"/>
        </a:p>
      </dgm:t>
    </dgm:pt>
    <dgm:pt modelId="{115826F8-2FA9-9E48-B0B8-3995A0B29B10}" type="sibTrans" cxnId="{4A591314-D739-8441-A19B-5C9455FCA227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218EDC94-2EDE-DF43-8D70-CA61AB58277E}" type="pres">
      <dgm:prSet presAssocID="{601D6D5D-CC92-1249-8074-163CAA437FDA}" presName="compNode" presStyleCnt="0"/>
      <dgm:spPr/>
    </dgm:pt>
    <dgm:pt modelId="{C11A2991-0045-A84E-8EAE-D933CE2430B0}" type="pres">
      <dgm:prSet presAssocID="{601D6D5D-CC92-1249-8074-163CAA437FDA}" presName="dummyConnPt" presStyleCnt="0"/>
      <dgm:spPr/>
    </dgm:pt>
    <dgm:pt modelId="{BD121548-341B-9640-BDB5-639362FB278E}" type="pres">
      <dgm:prSet presAssocID="{601D6D5D-CC92-1249-8074-163CAA437FDA}" presName="node" presStyleLbl="node1" presStyleIdx="0" presStyleCnt="3">
        <dgm:presLayoutVars>
          <dgm:bulletEnabled val="1"/>
        </dgm:presLayoutVars>
      </dgm:prSet>
      <dgm:spPr/>
    </dgm:pt>
    <dgm:pt modelId="{A5CC2F79-D815-F649-9210-7CBCFB592BA3}" type="pres">
      <dgm:prSet presAssocID="{ECC6503F-20BD-0B43-ADA3-43AA8CDC2F30}" presName="sibTrans" presStyleLbl="bgSibTrans2D1" presStyleIdx="0" presStyleCnt="2"/>
      <dgm:spPr/>
    </dgm:pt>
    <dgm:pt modelId="{2AC1B324-4338-0148-99B5-2EF5A1E4FE4F}" type="pres">
      <dgm:prSet presAssocID="{1FC5903B-6074-CA45-A03A-C040E13387D3}" presName="compNode" presStyleCnt="0"/>
      <dgm:spPr/>
    </dgm:pt>
    <dgm:pt modelId="{C0480F2F-B3F6-4044-9E2B-339C4EDEDFEA}" type="pres">
      <dgm:prSet presAssocID="{1FC5903B-6074-CA45-A03A-C040E13387D3}" presName="dummyConnPt" presStyleCnt="0"/>
      <dgm:spPr/>
    </dgm:pt>
    <dgm:pt modelId="{1C1386AD-E94B-EF4A-AA05-D6A5D8FEBE08}" type="pres">
      <dgm:prSet presAssocID="{1FC5903B-6074-CA45-A03A-C040E13387D3}" presName="node" presStyleLbl="node1" presStyleIdx="1" presStyleCnt="3">
        <dgm:presLayoutVars>
          <dgm:bulletEnabled val="1"/>
        </dgm:presLayoutVars>
      </dgm:prSet>
      <dgm:spPr/>
    </dgm:pt>
    <dgm:pt modelId="{9A728D40-56DB-F24E-A46A-CE0F32844F93}" type="pres">
      <dgm:prSet presAssocID="{F860996C-57C8-2F4A-BFAA-9A629E3E379A}" presName="sibTrans" presStyleLbl="bgSibTrans2D1" presStyleIdx="1" presStyleCnt="2"/>
      <dgm:spPr/>
    </dgm:pt>
    <dgm:pt modelId="{D1905CAC-22F9-794C-A3FC-5DACEC4867AB}" type="pres">
      <dgm:prSet presAssocID="{BA25186F-4D1F-1F4F-B76B-B652BE128AEF}" presName="compNode" presStyleCnt="0"/>
      <dgm:spPr/>
    </dgm:pt>
    <dgm:pt modelId="{6D834CFC-DE20-0F44-AD64-843D355B6339}" type="pres">
      <dgm:prSet presAssocID="{BA25186F-4D1F-1F4F-B76B-B652BE128AEF}" presName="dummyConnPt" presStyleCnt="0"/>
      <dgm:spPr/>
    </dgm:pt>
    <dgm:pt modelId="{96E647C8-F924-8642-AD7D-2C0FA814D5D6}" type="pres">
      <dgm:prSet presAssocID="{BA25186F-4D1F-1F4F-B76B-B652BE128AEF}" presName="node" presStyleLbl="node1" presStyleIdx="2" presStyleCnt="3">
        <dgm:presLayoutVars>
          <dgm:bulletEnabled val="1"/>
        </dgm:presLayoutVars>
      </dgm:prSet>
      <dgm:spPr/>
    </dgm:pt>
  </dgm:ptLst>
  <dgm:cxnLst>
    <dgm:cxn modelId="{46B4016F-96D6-4846-BD52-25938D705D8C}" type="presOf" srcId="{ECC6503F-20BD-0B43-ADA3-43AA8CDC2F30}" destId="{A5CC2F79-D815-F649-9210-7CBCFB592BA3}" srcOrd="0" destOrd="0" presId="urn:microsoft.com/office/officeart/2005/8/layout/bProcess4"/>
    <dgm:cxn modelId="{4A591314-D739-8441-A19B-5C9455FCA227}" srcId="{1E9A123F-3E00-194A-99CD-6C129FD87A1B}" destId="{BA25186F-4D1F-1F4F-B76B-B652BE128AEF}" srcOrd="2" destOrd="0" parTransId="{FC8F053A-9A94-7B48-9DC0-00BE4CBD210A}" sibTransId="{115826F8-2FA9-9E48-B0B8-3995A0B29B10}"/>
    <dgm:cxn modelId="{133B71C3-35BF-324A-A9C8-28ABE405D0A3}" type="presOf" srcId="{1FC5903B-6074-CA45-A03A-C040E13387D3}" destId="{1C1386AD-E94B-EF4A-AA05-D6A5D8FEBE08}" srcOrd="0" destOrd="0" presId="urn:microsoft.com/office/officeart/2005/8/layout/bProcess4"/>
    <dgm:cxn modelId="{2706A2CF-4DDB-AC48-A0EA-258B8F82B869}" srcId="{1E9A123F-3E00-194A-99CD-6C129FD87A1B}" destId="{1FC5903B-6074-CA45-A03A-C040E13387D3}" srcOrd="1" destOrd="0" parTransId="{35441899-1E0B-5D46-BCB7-02A283807355}" sibTransId="{F860996C-57C8-2F4A-BFAA-9A629E3E379A}"/>
    <dgm:cxn modelId="{0DCD195A-8587-6F49-9624-D56BFB1F094A}" type="presOf" srcId="{BA25186F-4D1F-1F4F-B76B-B652BE128AEF}" destId="{96E647C8-F924-8642-AD7D-2C0FA814D5D6}" srcOrd="0" destOrd="0" presId="urn:microsoft.com/office/officeart/2005/8/layout/bProcess4"/>
    <dgm:cxn modelId="{D06036A9-FB79-7148-BCC7-0FED86D0FDB8}" type="presOf" srcId="{1E9A123F-3E00-194A-99CD-6C129FD87A1B}" destId="{CAE0DA20-CC75-F747-BCFF-70DA91380FC0}" srcOrd="0" destOrd="0" presId="urn:microsoft.com/office/officeart/2005/8/layout/bProcess4"/>
    <dgm:cxn modelId="{D43F6103-0090-6341-8F4B-A8C43300A1CA}" type="presOf" srcId="{601D6D5D-CC92-1249-8074-163CAA437FDA}" destId="{BD121548-341B-9640-BDB5-639362FB278E}" srcOrd="0" destOrd="0" presId="urn:microsoft.com/office/officeart/2005/8/layout/bProcess4"/>
    <dgm:cxn modelId="{CCB5359A-F081-FE47-A929-C7997999A76D}" srcId="{1E9A123F-3E00-194A-99CD-6C129FD87A1B}" destId="{601D6D5D-CC92-1249-8074-163CAA437FDA}" srcOrd="0" destOrd="0" parTransId="{D73B20D7-B2F1-C14C-A19A-7364D70595F4}" sibTransId="{ECC6503F-20BD-0B43-ADA3-43AA8CDC2F30}"/>
    <dgm:cxn modelId="{F6AF6691-872A-E74F-B244-A56B7704CA76}" type="presOf" srcId="{F860996C-57C8-2F4A-BFAA-9A629E3E379A}" destId="{9A728D40-56DB-F24E-A46A-CE0F32844F93}" srcOrd="0" destOrd="0" presId="urn:microsoft.com/office/officeart/2005/8/layout/bProcess4"/>
    <dgm:cxn modelId="{FCA49D8E-4845-1749-BBC3-A8117D5C9603}" type="presParOf" srcId="{CAE0DA20-CC75-F747-BCFF-70DA91380FC0}" destId="{218EDC94-2EDE-DF43-8D70-CA61AB58277E}" srcOrd="0" destOrd="0" presId="urn:microsoft.com/office/officeart/2005/8/layout/bProcess4"/>
    <dgm:cxn modelId="{12422904-84CF-AC45-AF52-62600F27C367}" type="presParOf" srcId="{218EDC94-2EDE-DF43-8D70-CA61AB58277E}" destId="{C11A2991-0045-A84E-8EAE-D933CE2430B0}" srcOrd="0" destOrd="0" presId="urn:microsoft.com/office/officeart/2005/8/layout/bProcess4"/>
    <dgm:cxn modelId="{17043441-AD10-3140-A3EE-8F830E8D66CA}" type="presParOf" srcId="{218EDC94-2EDE-DF43-8D70-CA61AB58277E}" destId="{BD121548-341B-9640-BDB5-639362FB278E}" srcOrd="1" destOrd="0" presId="urn:microsoft.com/office/officeart/2005/8/layout/bProcess4"/>
    <dgm:cxn modelId="{799F032D-DB7A-A842-A4AF-24C2A776D1E1}" type="presParOf" srcId="{CAE0DA20-CC75-F747-BCFF-70DA91380FC0}" destId="{A5CC2F79-D815-F649-9210-7CBCFB592BA3}" srcOrd="1" destOrd="0" presId="urn:microsoft.com/office/officeart/2005/8/layout/bProcess4"/>
    <dgm:cxn modelId="{BB5782BD-8234-2740-81B1-30804B190D5D}" type="presParOf" srcId="{CAE0DA20-CC75-F747-BCFF-70DA91380FC0}" destId="{2AC1B324-4338-0148-99B5-2EF5A1E4FE4F}" srcOrd="2" destOrd="0" presId="urn:microsoft.com/office/officeart/2005/8/layout/bProcess4"/>
    <dgm:cxn modelId="{FB11517E-097D-0443-9190-8C52CBD4F396}" type="presParOf" srcId="{2AC1B324-4338-0148-99B5-2EF5A1E4FE4F}" destId="{C0480F2F-B3F6-4044-9E2B-339C4EDEDFEA}" srcOrd="0" destOrd="0" presId="urn:microsoft.com/office/officeart/2005/8/layout/bProcess4"/>
    <dgm:cxn modelId="{87868F70-3CDE-0043-9A6E-973A6391039A}" type="presParOf" srcId="{2AC1B324-4338-0148-99B5-2EF5A1E4FE4F}" destId="{1C1386AD-E94B-EF4A-AA05-D6A5D8FEBE08}" srcOrd="1" destOrd="0" presId="urn:microsoft.com/office/officeart/2005/8/layout/bProcess4"/>
    <dgm:cxn modelId="{96BAA5A4-A60E-9F48-8D12-BFD8F1263618}" type="presParOf" srcId="{CAE0DA20-CC75-F747-BCFF-70DA91380FC0}" destId="{9A728D40-56DB-F24E-A46A-CE0F32844F93}" srcOrd="3" destOrd="0" presId="urn:microsoft.com/office/officeart/2005/8/layout/bProcess4"/>
    <dgm:cxn modelId="{BD664351-853E-FF4B-8257-DFCEAD70388C}" type="presParOf" srcId="{CAE0DA20-CC75-F747-BCFF-70DA91380FC0}" destId="{D1905CAC-22F9-794C-A3FC-5DACEC4867AB}" srcOrd="4" destOrd="0" presId="urn:microsoft.com/office/officeart/2005/8/layout/bProcess4"/>
    <dgm:cxn modelId="{2900CB00-DA26-9846-81B8-633B246858F8}" type="presParOf" srcId="{D1905CAC-22F9-794C-A3FC-5DACEC4867AB}" destId="{6D834CFC-DE20-0F44-AD64-843D355B6339}" srcOrd="0" destOrd="0" presId="urn:microsoft.com/office/officeart/2005/8/layout/bProcess4"/>
    <dgm:cxn modelId="{682411C7-3BAC-2641-8558-428BBC9E4A67}" type="presParOf" srcId="{D1905CAC-22F9-794C-A3FC-5DACEC4867AB}" destId="{96E647C8-F924-8642-AD7D-2C0FA814D5D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-(</a:t>
          </a:r>
          <a:r>
            <a:rPr lang="en-GB" dirty="0" err="1"/>
            <a:t>IBAction</a:t>
          </a:r>
          <a:r>
            <a:rPr lang="en-GB" dirty="0"/>
            <a:t>)login;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FBCDFD28-840D-3143-A9AB-D4E24772A86D}">
      <dgm:prSet phldrT="[Texte]"/>
      <dgm:spPr/>
      <dgm:t>
        <a:bodyPr/>
        <a:lstStyle/>
        <a:p>
          <a:r>
            <a:rPr lang="en-GB" dirty="0" err="1"/>
            <a:t>ApiMethod</a:t>
          </a:r>
          <a:endParaRPr lang="en-GB" dirty="0"/>
        </a:p>
      </dgm:t>
    </dgm:pt>
    <dgm:pt modelId="{0D52446B-5191-EB44-A7CC-C4231B12FCB5}" type="parTrans" cxnId="{9228208C-AFB3-DD4B-A894-6647A442C35A}">
      <dgm:prSet/>
      <dgm:spPr/>
      <dgm:t>
        <a:bodyPr/>
        <a:lstStyle/>
        <a:p>
          <a:endParaRPr lang="fr-FR"/>
        </a:p>
      </dgm:t>
    </dgm:pt>
    <dgm:pt modelId="{B0EC48B6-5ED5-7544-9854-547937BAB4EA}" type="sibTrans" cxnId="{9228208C-AFB3-DD4B-A894-6647A442C35A}">
      <dgm:prSet/>
      <dgm:spPr/>
      <dgm:t>
        <a:bodyPr/>
        <a:lstStyle/>
        <a:p>
          <a:endParaRPr lang="fr-FR"/>
        </a:p>
      </dgm:t>
    </dgm:pt>
    <dgm:pt modelId="{AECCCFE4-D6CE-1B4A-B9EB-3B4165862FB8}">
      <dgm:prSet phldrT="[Texte]"/>
      <dgm:spPr/>
      <dgm:t>
        <a:bodyPr/>
        <a:lstStyle/>
        <a:p>
          <a:r>
            <a:rPr lang="en-GB" dirty="0"/>
            <a:t>Code HTTPS</a:t>
          </a:r>
        </a:p>
      </dgm:t>
    </dgm:pt>
    <dgm:pt modelId="{2183CED4-7462-044B-B65D-15089E678EE6}" type="parTrans" cxnId="{66BA5648-7C37-2F42-B2BE-A439AB3A1EC0}">
      <dgm:prSet/>
      <dgm:spPr/>
      <dgm:t>
        <a:bodyPr/>
        <a:lstStyle/>
        <a:p>
          <a:endParaRPr lang="fr-FR"/>
        </a:p>
      </dgm:t>
    </dgm:pt>
    <dgm:pt modelId="{FED6373B-1DBA-DB4C-AD40-D2E9A9F8B0EB}" type="sibTrans" cxnId="{66BA5648-7C37-2F42-B2BE-A439AB3A1EC0}">
      <dgm:prSet/>
      <dgm:spPr/>
      <dgm:t>
        <a:bodyPr/>
        <a:lstStyle/>
        <a:p>
          <a:endParaRPr lang="fr-FR"/>
        </a:p>
      </dgm:t>
    </dgm:pt>
    <dgm:pt modelId="{B74719A0-06A3-7A40-AE66-7851428A70A8}">
      <dgm:prSet phldrT="[Texte]"/>
      <dgm:spPr/>
      <dgm:t>
        <a:bodyPr/>
        <a:lstStyle/>
        <a:p>
          <a:r>
            <a:rPr lang="en-GB" dirty="0"/>
            <a:t>Switch</a:t>
          </a:r>
        </a:p>
      </dgm:t>
    </dgm:pt>
    <dgm:pt modelId="{356689F6-A802-7E43-9541-7010D2DF42C9}" type="parTrans" cxnId="{C0AE1102-1479-154A-86CE-6204718D905F}">
      <dgm:prSet/>
      <dgm:spPr/>
      <dgm:t>
        <a:bodyPr/>
        <a:lstStyle/>
        <a:p>
          <a:endParaRPr lang="fr-FR"/>
        </a:p>
      </dgm:t>
    </dgm:pt>
    <dgm:pt modelId="{F07F6F33-7368-D044-A145-DDBED8967281}" type="sibTrans" cxnId="{C0AE1102-1479-154A-86CE-6204718D905F}">
      <dgm:prSet/>
      <dgm:spPr/>
      <dgm:t>
        <a:bodyPr/>
        <a:lstStyle/>
        <a:p>
          <a:endParaRPr lang="fr-FR"/>
        </a:p>
      </dgm:t>
    </dgm:pt>
    <dgm:pt modelId="{AF0AFA08-B056-ED43-87C3-CEF230BE8CE2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</a:t>
          </a:r>
          <a:r>
            <a:rPr lang="en-GB" dirty="0" err="1"/>
            <a:t>identifiant</a:t>
          </a:r>
          <a:endParaRPr lang="en-GB" dirty="0"/>
        </a:p>
      </dgm:t>
    </dgm:pt>
    <dgm:pt modelId="{DA8FCFC0-F8E8-B448-927E-460D2255CEEC}" type="parTrans" cxnId="{45804DD9-661A-9B41-A371-46D39C843587}">
      <dgm:prSet/>
      <dgm:spPr/>
      <dgm:t>
        <a:bodyPr/>
        <a:lstStyle/>
        <a:p>
          <a:endParaRPr lang="fr-FR"/>
        </a:p>
      </dgm:t>
    </dgm:pt>
    <dgm:pt modelId="{7D6CD2EF-A500-4046-82D7-C93165E741EB}" type="sibTrans" cxnId="{45804DD9-661A-9B41-A371-46D39C843587}">
      <dgm:prSet/>
      <dgm:spPr/>
      <dgm:t>
        <a:bodyPr/>
        <a:lstStyle/>
        <a:p>
          <a:endParaRPr lang="fr-FR"/>
        </a:p>
      </dgm:t>
    </dgm:pt>
    <dgm:pt modelId="{CF87C061-EE7D-F04E-8E34-5D89746FD376}">
      <dgm:prSet phldrT="[Texte]"/>
      <dgm:spPr/>
      <dgm:t>
        <a:bodyPr/>
        <a:lstStyle/>
        <a:p>
          <a:r>
            <a:rPr lang="en-GB" dirty="0" err="1"/>
            <a:t>SSKeychain</a:t>
          </a:r>
          <a:endParaRPr lang="en-GB" dirty="0"/>
        </a:p>
      </dgm:t>
    </dgm:pt>
    <dgm:pt modelId="{D0D5FB59-2E25-7A4F-9B5F-6BBB3FF514A8}" type="parTrans" cxnId="{DE4C9A68-2F9C-D44C-A295-FC8CF4D67715}">
      <dgm:prSet/>
      <dgm:spPr/>
      <dgm:t>
        <a:bodyPr/>
        <a:lstStyle/>
        <a:p>
          <a:endParaRPr lang="fr-FR"/>
        </a:p>
      </dgm:t>
    </dgm:pt>
    <dgm:pt modelId="{77FFA769-84A8-EE47-83DE-9BA13D11EC0D}" type="sibTrans" cxnId="{DE4C9A68-2F9C-D44C-A295-FC8CF4D67715}">
      <dgm:prSet/>
      <dgm:spPr/>
      <dgm:t>
        <a:bodyPr/>
        <a:lstStyle/>
        <a:p>
          <a:endParaRPr lang="fr-FR"/>
        </a:p>
      </dgm:t>
    </dgm:pt>
    <dgm:pt modelId="{576DE7E5-B4D4-5549-831F-9012FE69C6E0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switch</a:t>
          </a:r>
        </a:p>
      </dgm:t>
    </dgm:pt>
    <dgm:pt modelId="{846C243B-3441-CC49-8145-48CF0ADBCF33}" type="parTrans" cxnId="{637C41A8-3BB4-A649-B000-81566A1B2E62}">
      <dgm:prSet/>
      <dgm:spPr/>
      <dgm:t>
        <a:bodyPr/>
        <a:lstStyle/>
        <a:p>
          <a:endParaRPr lang="fr-FR"/>
        </a:p>
      </dgm:t>
    </dgm:pt>
    <dgm:pt modelId="{0A9B4B95-D449-7544-888D-81C60F2073C5}" type="sibTrans" cxnId="{637C41A8-3BB4-A649-B000-81566A1B2E62}">
      <dgm:prSet/>
      <dgm:spPr/>
      <dgm:t>
        <a:bodyPr/>
        <a:lstStyle/>
        <a:p>
          <a:endParaRPr lang="fr-FR"/>
        </a:p>
      </dgm:t>
    </dgm:pt>
    <dgm:pt modelId="{4C0FAC49-6BBB-AE4F-8446-5A337EEE99A6}">
      <dgm:prSet phldrT="[Texte]"/>
      <dgm:spPr/>
      <dgm:t>
        <a:bodyPr/>
        <a:lstStyle/>
        <a:p>
          <a:r>
            <a:rPr lang="en-GB" dirty="0" err="1"/>
            <a:t>PerformSegue</a:t>
          </a:r>
          <a:r>
            <a:rPr lang="en-GB" dirty="0"/>
            <a:t>()</a:t>
          </a:r>
        </a:p>
      </dgm:t>
    </dgm:pt>
    <dgm:pt modelId="{5AF073F1-BE44-9849-AEF6-712F53B06E09}" type="parTrans" cxnId="{B8A2AEEF-206C-AD4E-A003-78EDBE72016E}">
      <dgm:prSet/>
      <dgm:spPr/>
      <dgm:t>
        <a:bodyPr/>
        <a:lstStyle/>
        <a:p>
          <a:endParaRPr lang="fr-FR"/>
        </a:p>
      </dgm:t>
    </dgm:pt>
    <dgm:pt modelId="{EBB3FFFC-6C74-0648-B99D-7C7B2BCBFD8F}" type="sibTrans" cxnId="{B8A2AEEF-206C-AD4E-A003-78EDBE72016E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8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7"/>
      <dgm:spPr/>
    </dgm:pt>
    <dgm:pt modelId="{705F370E-1BB2-CC48-810A-6A16A86E3207}" type="pres">
      <dgm:prSet presAssocID="{FBCDFD28-840D-3143-A9AB-D4E24772A86D}" presName="compNode" presStyleCnt="0"/>
      <dgm:spPr/>
    </dgm:pt>
    <dgm:pt modelId="{E88297B8-55B3-0546-BEDA-A39CBF8B366D}" type="pres">
      <dgm:prSet presAssocID="{FBCDFD28-840D-3143-A9AB-D4E24772A86D}" presName="dummyConnPt" presStyleCnt="0"/>
      <dgm:spPr/>
    </dgm:pt>
    <dgm:pt modelId="{AD759C5B-1289-514F-B623-16A8C38BC946}" type="pres">
      <dgm:prSet presAssocID="{FBCDFD28-840D-3143-A9AB-D4E24772A86D}" presName="node" presStyleLbl="node1" presStyleIdx="1" presStyleCnt="8">
        <dgm:presLayoutVars>
          <dgm:bulletEnabled val="1"/>
        </dgm:presLayoutVars>
      </dgm:prSet>
      <dgm:spPr/>
    </dgm:pt>
    <dgm:pt modelId="{42F37F48-AE82-1442-BA78-D7FB9AD400EA}" type="pres">
      <dgm:prSet presAssocID="{B0EC48B6-5ED5-7544-9854-547937BAB4EA}" presName="sibTrans" presStyleLbl="bgSibTrans2D1" presStyleIdx="1" presStyleCnt="7"/>
      <dgm:spPr/>
    </dgm:pt>
    <dgm:pt modelId="{CB675F20-4C7F-C842-8AD1-1AA4832A3018}" type="pres">
      <dgm:prSet presAssocID="{AECCCFE4-D6CE-1B4A-B9EB-3B4165862FB8}" presName="compNode" presStyleCnt="0"/>
      <dgm:spPr/>
    </dgm:pt>
    <dgm:pt modelId="{F55B73FD-399E-1547-A233-3D51F3E78485}" type="pres">
      <dgm:prSet presAssocID="{AECCCFE4-D6CE-1B4A-B9EB-3B4165862FB8}" presName="dummyConnPt" presStyleCnt="0"/>
      <dgm:spPr/>
    </dgm:pt>
    <dgm:pt modelId="{004622EF-4A65-DC46-8FD9-82C6225D4FA0}" type="pres">
      <dgm:prSet presAssocID="{AECCCFE4-D6CE-1B4A-B9EB-3B4165862FB8}" presName="node" presStyleLbl="node1" presStyleIdx="2" presStyleCnt="8">
        <dgm:presLayoutVars>
          <dgm:bulletEnabled val="1"/>
        </dgm:presLayoutVars>
      </dgm:prSet>
      <dgm:spPr/>
    </dgm:pt>
    <dgm:pt modelId="{CCAF654B-EFAE-404A-8C49-5CE20F157864}" type="pres">
      <dgm:prSet presAssocID="{FED6373B-1DBA-DB4C-AD40-D2E9A9F8B0EB}" presName="sibTrans" presStyleLbl="bgSibTrans2D1" presStyleIdx="2" presStyleCnt="7"/>
      <dgm:spPr/>
    </dgm:pt>
    <dgm:pt modelId="{74BC9102-AE1A-9B48-8195-4B93983F9CB1}" type="pres">
      <dgm:prSet presAssocID="{B74719A0-06A3-7A40-AE66-7851428A70A8}" presName="compNode" presStyleCnt="0"/>
      <dgm:spPr/>
    </dgm:pt>
    <dgm:pt modelId="{60B47748-39D9-B346-BE69-7C35538C2CC9}" type="pres">
      <dgm:prSet presAssocID="{B74719A0-06A3-7A40-AE66-7851428A70A8}" presName="dummyConnPt" presStyleCnt="0"/>
      <dgm:spPr/>
    </dgm:pt>
    <dgm:pt modelId="{DC0255C7-C232-2E48-933E-896144D48172}" type="pres">
      <dgm:prSet presAssocID="{B74719A0-06A3-7A40-AE66-7851428A70A8}" presName="node" presStyleLbl="node1" presStyleIdx="3" presStyleCnt="8">
        <dgm:presLayoutVars>
          <dgm:bulletEnabled val="1"/>
        </dgm:presLayoutVars>
      </dgm:prSet>
      <dgm:spPr/>
    </dgm:pt>
    <dgm:pt modelId="{156E2805-1CD5-F74B-AA3F-5215E1922EF3}" type="pres">
      <dgm:prSet presAssocID="{F07F6F33-7368-D044-A145-DDBED8967281}" presName="sibTrans" presStyleLbl="bgSibTrans2D1" presStyleIdx="3" presStyleCnt="7"/>
      <dgm:spPr/>
    </dgm:pt>
    <dgm:pt modelId="{0BBF439A-29B3-834D-A973-A2423496CE44}" type="pres">
      <dgm:prSet presAssocID="{AF0AFA08-B056-ED43-87C3-CEF230BE8CE2}" presName="compNode" presStyleCnt="0"/>
      <dgm:spPr/>
    </dgm:pt>
    <dgm:pt modelId="{6826E13A-88E9-B34B-9E0E-579DCFE9AD95}" type="pres">
      <dgm:prSet presAssocID="{AF0AFA08-B056-ED43-87C3-CEF230BE8CE2}" presName="dummyConnPt" presStyleCnt="0"/>
      <dgm:spPr/>
    </dgm:pt>
    <dgm:pt modelId="{A9909F32-1812-5345-8871-9B54EA178634}" type="pres">
      <dgm:prSet presAssocID="{AF0AFA08-B056-ED43-87C3-CEF230BE8CE2}" presName="node" presStyleLbl="node1" presStyleIdx="4" presStyleCnt="8">
        <dgm:presLayoutVars>
          <dgm:bulletEnabled val="1"/>
        </dgm:presLayoutVars>
      </dgm:prSet>
      <dgm:spPr/>
    </dgm:pt>
    <dgm:pt modelId="{FC0F7AF7-B21A-DB45-984B-A16B9B3C1A4E}" type="pres">
      <dgm:prSet presAssocID="{7D6CD2EF-A500-4046-82D7-C93165E741EB}" presName="sibTrans" presStyleLbl="bgSibTrans2D1" presStyleIdx="4" presStyleCnt="7"/>
      <dgm:spPr/>
    </dgm:pt>
    <dgm:pt modelId="{DC940830-46AC-C749-BE45-8BD583009450}" type="pres">
      <dgm:prSet presAssocID="{CF87C061-EE7D-F04E-8E34-5D89746FD376}" presName="compNode" presStyleCnt="0"/>
      <dgm:spPr/>
    </dgm:pt>
    <dgm:pt modelId="{74FEB0A2-BAA6-CE4E-92AC-5F51778856A8}" type="pres">
      <dgm:prSet presAssocID="{CF87C061-EE7D-F04E-8E34-5D89746FD376}" presName="dummyConnPt" presStyleCnt="0"/>
      <dgm:spPr/>
    </dgm:pt>
    <dgm:pt modelId="{1363FC29-7F00-3048-B5BB-98FCF8870241}" type="pres">
      <dgm:prSet presAssocID="{CF87C061-EE7D-F04E-8E34-5D89746FD376}" presName="node" presStyleLbl="node1" presStyleIdx="5" presStyleCnt="8">
        <dgm:presLayoutVars>
          <dgm:bulletEnabled val="1"/>
        </dgm:presLayoutVars>
      </dgm:prSet>
      <dgm:spPr/>
    </dgm:pt>
    <dgm:pt modelId="{B038539D-88D6-B941-9276-D46BD99FCA88}" type="pres">
      <dgm:prSet presAssocID="{77FFA769-84A8-EE47-83DE-9BA13D11EC0D}" presName="sibTrans" presStyleLbl="bgSibTrans2D1" presStyleIdx="5" presStyleCnt="7"/>
      <dgm:spPr/>
    </dgm:pt>
    <dgm:pt modelId="{F440A969-2D98-3D48-B48A-8791C8048F8B}" type="pres">
      <dgm:prSet presAssocID="{576DE7E5-B4D4-5549-831F-9012FE69C6E0}" presName="compNode" presStyleCnt="0"/>
      <dgm:spPr/>
    </dgm:pt>
    <dgm:pt modelId="{3E2B8135-8618-8D45-BC8B-835E9E3AD3B4}" type="pres">
      <dgm:prSet presAssocID="{576DE7E5-B4D4-5549-831F-9012FE69C6E0}" presName="dummyConnPt" presStyleCnt="0"/>
      <dgm:spPr/>
    </dgm:pt>
    <dgm:pt modelId="{E2EC148F-7A4C-4748-B015-20F16551C885}" type="pres">
      <dgm:prSet presAssocID="{576DE7E5-B4D4-5549-831F-9012FE69C6E0}" presName="node" presStyleLbl="node1" presStyleIdx="6" presStyleCnt="8">
        <dgm:presLayoutVars>
          <dgm:bulletEnabled val="1"/>
        </dgm:presLayoutVars>
      </dgm:prSet>
      <dgm:spPr/>
    </dgm:pt>
    <dgm:pt modelId="{070CE3F7-41AC-6244-8908-A98DB8270274}" type="pres">
      <dgm:prSet presAssocID="{0A9B4B95-D449-7544-888D-81C60F2073C5}" presName="sibTrans" presStyleLbl="bgSibTrans2D1" presStyleIdx="6" presStyleCnt="7"/>
      <dgm:spPr/>
    </dgm:pt>
    <dgm:pt modelId="{77C301C3-C321-5A4B-997B-25DBF9B9041B}" type="pres">
      <dgm:prSet presAssocID="{4C0FAC49-6BBB-AE4F-8446-5A337EEE99A6}" presName="compNode" presStyleCnt="0"/>
      <dgm:spPr/>
    </dgm:pt>
    <dgm:pt modelId="{6038CE14-6C26-054F-9C81-37FD2E109D8A}" type="pres">
      <dgm:prSet presAssocID="{4C0FAC49-6BBB-AE4F-8446-5A337EEE99A6}" presName="dummyConnPt" presStyleCnt="0"/>
      <dgm:spPr/>
    </dgm:pt>
    <dgm:pt modelId="{CDA375F8-E9FB-3848-8819-83E5563059F8}" type="pres">
      <dgm:prSet presAssocID="{4C0FAC49-6BBB-AE4F-8446-5A337EEE99A6}" presName="node" presStyleLbl="node1" presStyleIdx="7" presStyleCnt="8">
        <dgm:presLayoutVars>
          <dgm:bulletEnabled val="1"/>
        </dgm:presLayoutVars>
      </dgm:prSet>
      <dgm:spPr/>
    </dgm:pt>
  </dgm:ptLst>
  <dgm:cxnLst>
    <dgm:cxn modelId="{8F3288C4-B0B2-114F-A8A4-D50C83F586F6}" type="presOf" srcId="{0A9B4B95-D449-7544-888D-81C60F2073C5}" destId="{070CE3F7-41AC-6244-8908-A98DB8270274}" srcOrd="0" destOrd="0" presId="urn:microsoft.com/office/officeart/2005/8/layout/bProcess4"/>
    <dgm:cxn modelId="{2D5F763C-4E9B-5A4B-9251-8F47EFFE0AAB}" type="presOf" srcId="{B0EC48B6-5ED5-7544-9854-547937BAB4EA}" destId="{42F37F48-AE82-1442-BA78-D7FB9AD400EA}" srcOrd="0" destOrd="0" presId="urn:microsoft.com/office/officeart/2005/8/layout/bProcess4"/>
    <dgm:cxn modelId="{39E20B5E-5219-B64D-95AB-9E4D63B39CE0}" type="presOf" srcId="{AECCCFE4-D6CE-1B4A-B9EB-3B4165862FB8}" destId="{004622EF-4A65-DC46-8FD9-82C6225D4FA0}" srcOrd="0" destOrd="0" presId="urn:microsoft.com/office/officeart/2005/8/layout/bProcess4"/>
    <dgm:cxn modelId="{6E05B374-3ABE-4741-9F46-5D78716A4D86}" type="presOf" srcId="{7D6CD2EF-A500-4046-82D7-C93165E741EB}" destId="{FC0F7AF7-B21A-DB45-984B-A16B9B3C1A4E}" srcOrd="0" destOrd="0" presId="urn:microsoft.com/office/officeart/2005/8/layout/bProcess4"/>
    <dgm:cxn modelId="{8A1CD0A5-B24A-9143-9712-9769AE3BB63E}" type="presOf" srcId="{FBCDFD28-840D-3143-A9AB-D4E24772A86D}" destId="{AD759C5B-1289-514F-B623-16A8C38BC946}" srcOrd="0" destOrd="0" presId="urn:microsoft.com/office/officeart/2005/8/layout/bProcess4"/>
    <dgm:cxn modelId="{66BA5648-7C37-2F42-B2BE-A439AB3A1EC0}" srcId="{1E9A123F-3E00-194A-99CD-6C129FD87A1B}" destId="{AECCCFE4-D6CE-1B4A-B9EB-3B4165862FB8}" srcOrd="2" destOrd="0" parTransId="{2183CED4-7462-044B-B65D-15089E678EE6}" sibTransId="{FED6373B-1DBA-DB4C-AD40-D2E9A9F8B0EB}"/>
    <dgm:cxn modelId="{DE4C9A68-2F9C-D44C-A295-FC8CF4D67715}" srcId="{1E9A123F-3E00-194A-99CD-6C129FD87A1B}" destId="{CF87C061-EE7D-F04E-8E34-5D89746FD376}" srcOrd="5" destOrd="0" parTransId="{D0D5FB59-2E25-7A4F-9B5F-6BBB3FF514A8}" sibTransId="{77FFA769-84A8-EE47-83DE-9BA13D11EC0D}"/>
    <dgm:cxn modelId="{9228208C-AFB3-DD4B-A894-6647A442C35A}" srcId="{1E9A123F-3E00-194A-99CD-6C129FD87A1B}" destId="{FBCDFD28-840D-3143-A9AB-D4E24772A86D}" srcOrd="1" destOrd="0" parTransId="{0D52446B-5191-EB44-A7CC-C4231B12FCB5}" sibTransId="{B0EC48B6-5ED5-7544-9854-547937BAB4EA}"/>
    <dgm:cxn modelId="{B6281AE5-8809-D84B-B3D6-6D6542E4ABEF}" type="presOf" srcId="{F07F6F33-7368-D044-A145-DDBED8967281}" destId="{156E2805-1CD5-F74B-AA3F-5215E1922EF3}" srcOrd="0" destOrd="0" presId="urn:microsoft.com/office/officeart/2005/8/layout/bProcess4"/>
    <dgm:cxn modelId="{08A3F14B-77E7-AB48-841B-0DC20B1F6B3E}" type="presOf" srcId="{B74719A0-06A3-7A40-AE66-7851428A70A8}" destId="{DC0255C7-C232-2E48-933E-896144D48172}" srcOrd="0" destOrd="0" presId="urn:microsoft.com/office/officeart/2005/8/layout/bProcess4"/>
    <dgm:cxn modelId="{45804DD9-661A-9B41-A371-46D39C843587}" srcId="{1E9A123F-3E00-194A-99CD-6C129FD87A1B}" destId="{AF0AFA08-B056-ED43-87C3-CEF230BE8CE2}" srcOrd="4" destOrd="0" parTransId="{DA8FCFC0-F8E8-B448-927E-460D2255CEEC}" sibTransId="{7D6CD2EF-A500-4046-82D7-C93165E741EB}"/>
    <dgm:cxn modelId="{E245BD69-A8AD-CA4A-8E92-45EAD5F6F4FF}" type="presOf" srcId="{77FFA769-84A8-EE47-83DE-9BA13D11EC0D}" destId="{B038539D-88D6-B941-9276-D46BD99FCA88}" srcOrd="0" destOrd="0" presId="urn:microsoft.com/office/officeart/2005/8/layout/bProcess4"/>
    <dgm:cxn modelId="{692178BB-E9D6-1D4D-A244-F044FA29EA67}" type="presOf" srcId="{CAFB3222-FA05-F04E-B7D5-1EC1194F724B}" destId="{13548C5D-5121-724C-8173-B5342A87C611}" srcOrd="0" destOrd="0" presId="urn:microsoft.com/office/officeart/2005/8/layout/bProcess4"/>
    <dgm:cxn modelId="{C0AE1102-1479-154A-86CE-6204718D905F}" srcId="{1E9A123F-3E00-194A-99CD-6C129FD87A1B}" destId="{B74719A0-06A3-7A40-AE66-7851428A70A8}" srcOrd="3" destOrd="0" parTransId="{356689F6-A802-7E43-9541-7010D2DF42C9}" sibTransId="{F07F6F33-7368-D044-A145-DDBED8967281}"/>
    <dgm:cxn modelId="{355ACB24-2DCC-3F4F-B5FD-468107227B90}" type="presOf" srcId="{CF87C061-EE7D-F04E-8E34-5D89746FD376}" destId="{1363FC29-7F00-3048-B5BB-98FCF8870241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E2689947-027F-C84F-94E1-570092D1C770}" type="presOf" srcId="{FED6373B-1DBA-DB4C-AD40-D2E9A9F8B0EB}" destId="{CCAF654B-EFAE-404A-8C49-5CE20F157864}" srcOrd="0" destOrd="0" presId="urn:microsoft.com/office/officeart/2005/8/layout/bProcess4"/>
    <dgm:cxn modelId="{3AB6E399-ED26-504E-BD91-6DCB8D833D84}" type="presOf" srcId="{4C0FAC49-6BBB-AE4F-8446-5A337EEE99A6}" destId="{CDA375F8-E9FB-3848-8819-83E5563059F8}" srcOrd="0" destOrd="0" presId="urn:microsoft.com/office/officeart/2005/8/layout/bProcess4"/>
    <dgm:cxn modelId="{48190771-10D5-CB4F-86C4-B1B4AC07540C}" type="presOf" srcId="{AF0AFA08-B056-ED43-87C3-CEF230BE8CE2}" destId="{A9909F32-1812-5345-8871-9B54EA178634}" srcOrd="0" destOrd="0" presId="urn:microsoft.com/office/officeart/2005/8/layout/bProcess4"/>
    <dgm:cxn modelId="{95D3C9F2-93E9-5341-9BD2-8C8FFCD84A93}" type="presOf" srcId="{576DE7E5-B4D4-5549-831F-9012FE69C6E0}" destId="{E2EC148F-7A4C-4748-B015-20F16551C885}" srcOrd="0" destOrd="0" presId="urn:microsoft.com/office/officeart/2005/8/layout/bProcess4"/>
    <dgm:cxn modelId="{637C41A8-3BB4-A649-B000-81566A1B2E62}" srcId="{1E9A123F-3E00-194A-99CD-6C129FD87A1B}" destId="{576DE7E5-B4D4-5549-831F-9012FE69C6E0}" srcOrd="6" destOrd="0" parTransId="{846C243B-3441-CC49-8145-48CF0ADBCF33}" sibTransId="{0A9B4B95-D449-7544-888D-81C60F2073C5}"/>
    <dgm:cxn modelId="{B8A2AEEF-206C-AD4E-A003-78EDBE72016E}" srcId="{1E9A123F-3E00-194A-99CD-6C129FD87A1B}" destId="{4C0FAC49-6BBB-AE4F-8446-5A337EEE99A6}" srcOrd="7" destOrd="0" parTransId="{5AF073F1-BE44-9849-AEF6-712F53B06E09}" sibTransId="{EBB3FFFC-6C74-0648-B99D-7C7B2BCBFD8F}"/>
    <dgm:cxn modelId="{F42F2512-5CF1-E445-8FAA-55F14300A1DA}" type="presOf" srcId="{B0C12CD5-FC2A-7A44-B5CB-160185E7BC08}" destId="{4E84F788-F59D-C04C-9B4B-93D7D0F96C82}" srcOrd="0" destOrd="0" presId="urn:microsoft.com/office/officeart/2005/8/layout/bProcess4"/>
    <dgm:cxn modelId="{B91F4229-CF9B-B144-A5DC-54606BBE29FC}" type="presOf" srcId="{1E9A123F-3E00-194A-99CD-6C129FD87A1B}" destId="{CAE0DA20-CC75-F747-BCFF-70DA91380FC0}" srcOrd="0" destOrd="0" presId="urn:microsoft.com/office/officeart/2005/8/layout/bProcess4"/>
    <dgm:cxn modelId="{EF30A41F-2167-7A4B-A1FF-834EC78A6CB9}" type="presParOf" srcId="{CAE0DA20-CC75-F747-BCFF-70DA91380FC0}" destId="{AFE8F532-43AF-C24B-9990-23299FCD2595}" srcOrd="0" destOrd="0" presId="urn:microsoft.com/office/officeart/2005/8/layout/bProcess4"/>
    <dgm:cxn modelId="{E9365787-978A-1F40-925A-B1BCB4B3F557}" type="presParOf" srcId="{AFE8F532-43AF-C24B-9990-23299FCD2595}" destId="{B66EE0D3-94FB-DE46-BCE8-756F41422C4A}" srcOrd="0" destOrd="0" presId="urn:microsoft.com/office/officeart/2005/8/layout/bProcess4"/>
    <dgm:cxn modelId="{64D7DE77-6A08-0744-9477-4CFC2FC78CF8}" type="presParOf" srcId="{AFE8F532-43AF-C24B-9990-23299FCD2595}" destId="{4E84F788-F59D-C04C-9B4B-93D7D0F96C82}" srcOrd="1" destOrd="0" presId="urn:microsoft.com/office/officeart/2005/8/layout/bProcess4"/>
    <dgm:cxn modelId="{5E6482EA-515A-5F41-A485-48577329AE79}" type="presParOf" srcId="{CAE0DA20-CC75-F747-BCFF-70DA91380FC0}" destId="{13548C5D-5121-724C-8173-B5342A87C611}" srcOrd="1" destOrd="0" presId="urn:microsoft.com/office/officeart/2005/8/layout/bProcess4"/>
    <dgm:cxn modelId="{62A114CD-8EA5-0E48-AC24-242109EBBA96}" type="presParOf" srcId="{CAE0DA20-CC75-F747-BCFF-70DA91380FC0}" destId="{705F370E-1BB2-CC48-810A-6A16A86E3207}" srcOrd="2" destOrd="0" presId="urn:microsoft.com/office/officeart/2005/8/layout/bProcess4"/>
    <dgm:cxn modelId="{38BF417E-5BF3-EE45-A751-717EF453BCE8}" type="presParOf" srcId="{705F370E-1BB2-CC48-810A-6A16A86E3207}" destId="{E88297B8-55B3-0546-BEDA-A39CBF8B366D}" srcOrd="0" destOrd="0" presId="urn:microsoft.com/office/officeart/2005/8/layout/bProcess4"/>
    <dgm:cxn modelId="{5CFCEFA7-31C4-AD47-B272-6A7F22AF0623}" type="presParOf" srcId="{705F370E-1BB2-CC48-810A-6A16A86E3207}" destId="{AD759C5B-1289-514F-B623-16A8C38BC946}" srcOrd="1" destOrd="0" presId="urn:microsoft.com/office/officeart/2005/8/layout/bProcess4"/>
    <dgm:cxn modelId="{0A0DE370-7CC1-444E-A2BB-E43CA4359533}" type="presParOf" srcId="{CAE0DA20-CC75-F747-BCFF-70DA91380FC0}" destId="{42F37F48-AE82-1442-BA78-D7FB9AD400EA}" srcOrd="3" destOrd="0" presId="urn:microsoft.com/office/officeart/2005/8/layout/bProcess4"/>
    <dgm:cxn modelId="{7006C163-870D-B843-B6E7-B618B56DD911}" type="presParOf" srcId="{CAE0DA20-CC75-F747-BCFF-70DA91380FC0}" destId="{CB675F20-4C7F-C842-8AD1-1AA4832A3018}" srcOrd="4" destOrd="0" presId="urn:microsoft.com/office/officeart/2005/8/layout/bProcess4"/>
    <dgm:cxn modelId="{FF29C1B5-75C3-4244-99C9-44FC2B54962E}" type="presParOf" srcId="{CB675F20-4C7F-C842-8AD1-1AA4832A3018}" destId="{F55B73FD-399E-1547-A233-3D51F3E78485}" srcOrd="0" destOrd="0" presId="urn:microsoft.com/office/officeart/2005/8/layout/bProcess4"/>
    <dgm:cxn modelId="{2AB6A77D-D2A4-6043-8DC9-611EDA3FDD8D}" type="presParOf" srcId="{CB675F20-4C7F-C842-8AD1-1AA4832A3018}" destId="{004622EF-4A65-DC46-8FD9-82C6225D4FA0}" srcOrd="1" destOrd="0" presId="urn:microsoft.com/office/officeart/2005/8/layout/bProcess4"/>
    <dgm:cxn modelId="{33400234-C019-FE44-B077-878E1415A096}" type="presParOf" srcId="{CAE0DA20-CC75-F747-BCFF-70DA91380FC0}" destId="{CCAF654B-EFAE-404A-8C49-5CE20F157864}" srcOrd="5" destOrd="0" presId="urn:microsoft.com/office/officeart/2005/8/layout/bProcess4"/>
    <dgm:cxn modelId="{8406481E-E85E-6F40-A69E-3E14FB96D23D}" type="presParOf" srcId="{CAE0DA20-CC75-F747-BCFF-70DA91380FC0}" destId="{74BC9102-AE1A-9B48-8195-4B93983F9CB1}" srcOrd="6" destOrd="0" presId="urn:microsoft.com/office/officeart/2005/8/layout/bProcess4"/>
    <dgm:cxn modelId="{E79FFFE1-4B05-9642-B496-38E1E7F448D6}" type="presParOf" srcId="{74BC9102-AE1A-9B48-8195-4B93983F9CB1}" destId="{60B47748-39D9-B346-BE69-7C35538C2CC9}" srcOrd="0" destOrd="0" presId="urn:microsoft.com/office/officeart/2005/8/layout/bProcess4"/>
    <dgm:cxn modelId="{9F6BFEC0-1DD8-4347-BAA9-CA7179D67716}" type="presParOf" srcId="{74BC9102-AE1A-9B48-8195-4B93983F9CB1}" destId="{DC0255C7-C232-2E48-933E-896144D48172}" srcOrd="1" destOrd="0" presId="urn:microsoft.com/office/officeart/2005/8/layout/bProcess4"/>
    <dgm:cxn modelId="{79AE05A8-4D4A-C546-AA6F-C4F5B8BEA363}" type="presParOf" srcId="{CAE0DA20-CC75-F747-BCFF-70DA91380FC0}" destId="{156E2805-1CD5-F74B-AA3F-5215E1922EF3}" srcOrd="7" destOrd="0" presId="urn:microsoft.com/office/officeart/2005/8/layout/bProcess4"/>
    <dgm:cxn modelId="{94D29B59-9E88-6A48-844C-5C18FB9A93A0}" type="presParOf" srcId="{CAE0DA20-CC75-F747-BCFF-70DA91380FC0}" destId="{0BBF439A-29B3-834D-A973-A2423496CE44}" srcOrd="8" destOrd="0" presId="urn:microsoft.com/office/officeart/2005/8/layout/bProcess4"/>
    <dgm:cxn modelId="{CF158596-26BB-7746-8D60-E726063E6A15}" type="presParOf" srcId="{0BBF439A-29B3-834D-A973-A2423496CE44}" destId="{6826E13A-88E9-B34B-9E0E-579DCFE9AD95}" srcOrd="0" destOrd="0" presId="urn:microsoft.com/office/officeart/2005/8/layout/bProcess4"/>
    <dgm:cxn modelId="{A52597D8-FB69-594F-9102-A36D3970040C}" type="presParOf" srcId="{0BBF439A-29B3-834D-A973-A2423496CE44}" destId="{A9909F32-1812-5345-8871-9B54EA178634}" srcOrd="1" destOrd="0" presId="urn:microsoft.com/office/officeart/2005/8/layout/bProcess4"/>
    <dgm:cxn modelId="{893BAB5C-D823-A24F-9D53-78AC676CE99D}" type="presParOf" srcId="{CAE0DA20-CC75-F747-BCFF-70DA91380FC0}" destId="{FC0F7AF7-B21A-DB45-984B-A16B9B3C1A4E}" srcOrd="9" destOrd="0" presId="urn:microsoft.com/office/officeart/2005/8/layout/bProcess4"/>
    <dgm:cxn modelId="{5762FB30-F845-F449-B2F5-2FC5DE60A240}" type="presParOf" srcId="{CAE0DA20-CC75-F747-BCFF-70DA91380FC0}" destId="{DC940830-46AC-C749-BE45-8BD583009450}" srcOrd="10" destOrd="0" presId="urn:microsoft.com/office/officeart/2005/8/layout/bProcess4"/>
    <dgm:cxn modelId="{A5D8ADCC-2004-BD43-AB6A-91AE1C5C606A}" type="presParOf" srcId="{DC940830-46AC-C749-BE45-8BD583009450}" destId="{74FEB0A2-BAA6-CE4E-92AC-5F51778856A8}" srcOrd="0" destOrd="0" presId="urn:microsoft.com/office/officeart/2005/8/layout/bProcess4"/>
    <dgm:cxn modelId="{55398374-EE6A-7F4C-80AD-C439205D39DD}" type="presParOf" srcId="{DC940830-46AC-C749-BE45-8BD583009450}" destId="{1363FC29-7F00-3048-B5BB-98FCF8870241}" srcOrd="1" destOrd="0" presId="urn:microsoft.com/office/officeart/2005/8/layout/bProcess4"/>
    <dgm:cxn modelId="{6DBED572-88C1-5048-9126-931D4268AA59}" type="presParOf" srcId="{CAE0DA20-CC75-F747-BCFF-70DA91380FC0}" destId="{B038539D-88D6-B941-9276-D46BD99FCA88}" srcOrd="11" destOrd="0" presId="urn:microsoft.com/office/officeart/2005/8/layout/bProcess4"/>
    <dgm:cxn modelId="{395B20CB-8FB1-AB4F-AB50-ED1908B0EE40}" type="presParOf" srcId="{CAE0DA20-CC75-F747-BCFF-70DA91380FC0}" destId="{F440A969-2D98-3D48-B48A-8791C8048F8B}" srcOrd="12" destOrd="0" presId="urn:microsoft.com/office/officeart/2005/8/layout/bProcess4"/>
    <dgm:cxn modelId="{B4BFBDA3-6D28-494C-B8DE-D820312C3C00}" type="presParOf" srcId="{F440A969-2D98-3D48-B48A-8791C8048F8B}" destId="{3E2B8135-8618-8D45-BC8B-835E9E3AD3B4}" srcOrd="0" destOrd="0" presId="urn:microsoft.com/office/officeart/2005/8/layout/bProcess4"/>
    <dgm:cxn modelId="{ED07606F-FAB1-6F4A-8C36-F19CCADF8E38}" type="presParOf" srcId="{F440A969-2D98-3D48-B48A-8791C8048F8B}" destId="{E2EC148F-7A4C-4748-B015-20F16551C885}" srcOrd="1" destOrd="0" presId="urn:microsoft.com/office/officeart/2005/8/layout/bProcess4"/>
    <dgm:cxn modelId="{19E16D93-A45E-E846-AB6B-853A77F41AF0}" type="presParOf" srcId="{CAE0DA20-CC75-F747-BCFF-70DA91380FC0}" destId="{070CE3F7-41AC-6244-8908-A98DB8270274}" srcOrd="13" destOrd="0" presId="urn:microsoft.com/office/officeart/2005/8/layout/bProcess4"/>
    <dgm:cxn modelId="{F9CFFF10-52E9-0045-8AF7-C5CBB16F64A8}" type="presParOf" srcId="{CAE0DA20-CC75-F747-BCFF-70DA91380FC0}" destId="{77C301C3-C321-5A4B-997B-25DBF9B9041B}" srcOrd="14" destOrd="0" presId="urn:microsoft.com/office/officeart/2005/8/layout/bProcess4"/>
    <dgm:cxn modelId="{04C7272A-BD81-9D4F-80EE-6F85BBDC7D5B}" type="presParOf" srcId="{77C301C3-C321-5A4B-997B-25DBF9B9041B}" destId="{6038CE14-6C26-054F-9C81-37FD2E109D8A}" srcOrd="0" destOrd="0" presId="urn:microsoft.com/office/officeart/2005/8/layout/bProcess4"/>
    <dgm:cxn modelId="{C6FDF9C0-A07E-9041-8A42-B317F59E87AA}" type="presParOf" srcId="{77C301C3-C321-5A4B-997B-25DBF9B9041B}" destId="{CDA375F8-E9FB-3848-8819-83E5563059F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-(</a:t>
          </a:r>
          <a:r>
            <a:rPr lang="en-GB" dirty="0" err="1"/>
            <a:t>IBAction</a:t>
          </a:r>
          <a:r>
            <a:rPr lang="en-GB" dirty="0"/>
            <a:t>)login;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FBCDFD28-840D-3143-A9AB-D4E24772A86D}">
      <dgm:prSet phldrT="[Texte]"/>
      <dgm:spPr/>
      <dgm:t>
        <a:bodyPr/>
        <a:lstStyle/>
        <a:p>
          <a:r>
            <a:rPr lang="en-GB" dirty="0" err="1"/>
            <a:t>ApiMethod</a:t>
          </a:r>
          <a:endParaRPr lang="en-GB" dirty="0"/>
        </a:p>
      </dgm:t>
    </dgm:pt>
    <dgm:pt modelId="{0D52446B-5191-EB44-A7CC-C4231B12FCB5}" type="parTrans" cxnId="{9228208C-AFB3-DD4B-A894-6647A442C35A}">
      <dgm:prSet/>
      <dgm:spPr/>
      <dgm:t>
        <a:bodyPr/>
        <a:lstStyle/>
        <a:p>
          <a:endParaRPr lang="fr-FR"/>
        </a:p>
      </dgm:t>
    </dgm:pt>
    <dgm:pt modelId="{B0EC48B6-5ED5-7544-9854-547937BAB4EA}" type="sibTrans" cxnId="{9228208C-AFB3-DD4B-A894-6647A442C35A}">
      <dgm:prSet/>
      <dgm:spPr/>
      <dgm:t>
        <a:bodyPr/>
        <a:lstStyle/>
        <a:p>
          <a:endParaRPr lang="fr-FR"/>
        </a:p>
      </dgm:t>
    </dgm:pt>
    <dgm:pt modelId="{AECCCFE4-D6CE-1B4A-B9EB-3B4165862FB8}">
      <dgm:prSet phldrT="[Texte]"/>
      <dgm:spPr/>
      <dgm:t>
        <a:bodyPr/>
        <a:lstStyle/>
        <a:p>
          <a:r>
            <a:rPr lang="en-GB" dirty="0"/>
            <a:t>Code HTTPS</a:t>
          </a:r>
        </a:p>
      </dgm:t>
    </dgm:pt>
    <dgm:pt modelId="{2183CED4-7462-044B-B65D-15089E678EE6}" type="parTrans" cxnId="{66BA5648-7C37-2F42-B2BE-A439AB3A1EC0}">
      <dgm:prSet/>
      <dgm:spPr/>
      <dgm:t>
        <a:bodyPr/>
        <a:lstStyle/>
        <a:p>
          <a:endParaRPr lang="fr-FR"/>
        </a:p>
      </dgm:t>
    </dgm:pt>
    <dgm:pt modelId="{FED6373B-1DBA-DB4C-AD40-D2E9A9F8B0EB}" type="sibTrans" cxnId="{66BA5648-7C37-2F42-B2BE-A439AB3A1EC0}">
      <dgm:prSet/>
      <dgm:spPr/>
      <dgm:t>
        <a:bodyPr/>
        <a:lstStyle/>
        <a:p>
          <a:endParaRPr lang="fr-FR"/>
        </a:p>
      </dgm:t>
    </dgm:pt>
    <dgm:pt modelId="{B74719A0-06A3-7A40-AE66-7851428A70A8}">
      <dgm:prSet phldrT="[Texte]"/>
      <dgm:spPr/>
      <dgm:t>
        <a:bodyPr/>
        <a:lstStyle/>
        <a:p>
          <a:r>
            <a:rPr lang="en-GB" dirty="0"/>
            <a:t>Switch</a:t>
          </a:r>
        </a:p>
      </dgm:t>
    </dgm:pt>
    <dgm:pt modelId="{356689F6-A802-7E43-9541-7010D2DF42C9}" type="parTrans" cxnId="{C0AE1102-1479-154A-86CE-6204718D905F}">
      <dgm:prSet/>
      <dgm:spPr/>
      <dgm:t>
        <a:bodyPr/>
        <a:lstStyle/>
        <a:p>
          <a:endParaRPr lang="fr-FR"/>
        </a:p>
      </dgm:t>
    </dgm:pt>
    <dgm:pt modelId="{F07F6F33-7368-D044-A145-DDBED8967281}" type="sibTrans" cxnId="{C0AE1102-1479-154A-86CE-6204718D905F}">
      <dgm:prSet/>
      <dgm:spPr/>
      <dgm:t>
        <a:bodyPr/>
        <a:lstStyle/>
        <a:p>
          <a:endParaRPr lang="fr-FR"/>
        </a:p>
      </dgm:t>
    </dgm:pt>
    <dgm:pt modelId="{AF0AFA08-B056-ED43-87C3-CEF230BE8CE2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</a:t>
          </a:r>
          <a:r>
            <a:rPr lang="en-GB" dirty="0" err="1"/>
            <a:t>identifiant</a:t>
          </a:r>
          <a:endParaRPr lang="en-GB" dirty="0"/>
        </a:p>
      </dgm:t>
    </dgm:pt>
    <dgm:pt modelId="{DA8FCFC0-F8E8-B448-927E-460D2255CEEC}" type="parTrans" cxnId="{45804DD9-661A-9B41-A371-46D39C843587}">
      <dgm:prSet/>
      <dgm:spPr/>
      <dgm:t>
        <a:bodyPr/>
        <a:lstStyle/>
        <a:p>
          <a:endParaRPr lang="fr-FR"/>
        </a:p>
      </dgm:t>
    </dgm:pt>
    <dgm:pt modelId="{7D6CD2EF-A500-4046-82D7-C93165E741EB}" type="sibTrans" cxnId="{45804DD9-661A-9B41-A371-46D39C843587}">
      <dgm:prSet/>
      <dgm:spPr/>
      <dgm:t>
        <a:bodyPr/>
        <a:lstStyle/>
        <a:p>
          <a:endParaRPr lang="fr-FR"/>
        </a:p>
      </dgm:t>
    </dgm:pt>
    <dgm:pt modelId="{CF87C061-EE7D-F04E-8E34-5D89746FD376}">
      <dgm:prSet phldrT="[Texte]"/>
      <dgm:spPr/>
      <dgm:t>
        <a:bodyPr/>
        <a:lstStyle/>
        <a:p>
          <a:r>
            <a:rPr lang="en-GB" dirty="0" err="1"/>
            <a:t>SSKeychain</a:t>
          </a:r>
          <a:endParaRPr lang="en-GB" dirty="0"/>
        </a:p>
      </dgm:t>
    </dgm:pt>
    <dgm:pt modelId="{D0D5FB59-2E25-7A4F-9B5F-6BBB3FF514A8}" type="parTrans" cxnId="{DE4C9A68-2F9C-D44C-A295-FC8CF4D67715}">
      <dgm:prSet/>
      <dgm:spPr/>
      <dgm:t>
        <a:bodyPr/>
        <a:lstStyle/>
        <a:p>
          <a:endParaRPr lang="fr-FR"/>
        </a:p>
      </dgm:t>
    </dgm:pt>
    <dgm:pt modelId="{77FFA769-84A8-EE47-83DE-9BA13D11EC0D}" type="sibTrans" cxnId="{DE4C9A68-2F9C-D44C-A295-FC8CF4D67715}">
      <dgm:prSet/>
      <dgm:spPr/>
      <dgm:t>
        <a:bodyPr/>
        <a:lstStyle/>
        <a:p>
          <a:endParaRPr lang="fr-FR"/>
        </a:p>
      </dgm:t>
    </dgm:pt>
    <dgm:pt modelId="{576DE7E5-B4D4-5549-831F-9012FE69C6E0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switch</a:t>
          </a:r>
        </a:p>
      </dgm:t>
    </dgm:pt>
    <dgm:pt modelId="{846C243B-3441-CC49-8145-48CF0ADBCF33}" type="parTrans" cxnId="{637C41A8-3BB4-A649-B000-81566A1B2E62}">
      <dgm:prSet/>
      <dgm:spPr/>
      <dgm:t>
        <a:bodyPr/>
        <a:lstStyle/>
        <a:p>
          <a:endParaRPr lang="fr-FR"/>
        </a:p>
      </dgm:t>
    </dgm:pt>
    <dgm:pt modelId="{0A9B4B95-D449-7544-888D-81C60F2073C5}" type="sibTrans" cxnId="{637C41A8-3BB4-A649-B000-81566A1B2E62}">
      <dgm:prSet/>
      <dgm:spPr/>
      <dgm:t>
        <a:bodyPr/>
        <a:lstStyle/>
        <a:p>
          <a:endParaRPr lang="fr-FR"/>
        </a:p>
      </dgm:t>
    </dgm:pt>
    <dgm:pt modelId="{4C0FAC49-6BBB-AE4F-8446-5A337EEE99A6}">
      <dgm:prSet phldrT="[Texte]"/>
      <dgm:spPr/>
      <dgm:t>
        <a:bodyPr/>
        <a:lstStyle/>
        <a:p>
          <a:r>
            <a:rPr lang="en-GB" dirty="0" err="1"/>
            <a:t>PerformSegue</a:t>
          </a:r>
          <a:r>
            <a:rPr lang="en-GB" dirty="0"/>
            <a:t>()</a:t>
          </a:r>
        </a:p>
      </dgm:t>
    </dgm:pt>
    <dgm:pt modelId="{5AF073F1-BE44-9849-AEF6-712F53B06E09}" type="parTrans" cxnId="{B8A2AEEF-206C-AD4E-A003-78EDBE72016E}">
      <dgm:prSet/>
      <dgm:spPr/>
      <dgm:t>
        <a:bodyPr/>
        <a:lstStyle/>
        <a:p>
          <a:endParaRPr lang="fr-FR"/>
        </a:p>
      </dgm:t>
    </dgm:pt>
    <dgm:pt modelId="{EBB3FFFC-6C74-0648-B99D-7C7B2BCBFD8F}" type="sibTrans" cxnId="{B8A2AEEF-206C-AD4E-A003-78EDBE72016E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8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7"/>
      <dgm:spPr/>
    </dgm:pt>
    <dgm:pt modelId="{705F370E-1BB2-CC48-810A-6A16A86E3207}" type="pres">
      <dgm:prSet presAssocID="{FBCDFD28-840D-3143-A9AB-D4E24772A86D}" presName="compNode" presStyleCnt="0"/>
      <dgm:spPr/>
    </dgm:pt>
    <dgm:pt modelId="{E88297B8-55B3-0546-BEDA-A39CBF8B366D}" type="pres">
      <dgm:prSet presAssocID="{FBCDFD28-840D-3143-A9AB-D4E24772A86D}" presName="dummyConnPt" presStyleCnt="0"/>
      <dgm:spPr/>
    </dgm:pt>
    <dgm:pt modelId="{AD759C5B-1289-514F-B623-16A8C38BC946}" type="pres">
      <dgm:prSet presAssocID="{FBCDFD28-840D-3143-A9AB-D4E24772A86D}" presName="node" presStyleLbl="node1" presStyleIdx="1" presStyleCnt="8">
        <dgm:presLayoutVars>
          <dgm:bulletEnabled val="1"/>
        </dgm:presLayoutVars>
      </dgm:prSet>
      <dgm:spPr/>
    </dgm:pt>
    <dgm:pt modelId="{42F37F48-AE82-1442-BA78-D7FB9AD400EA}" type="pres">
      <dgm:prSet presAssocID="{B0EC48B6-5ED5-7544-9854-547937BAB4EA}" presName="sibTrans" presStyleLbl="bgSibTrans2D1" presStyleIdx="1" presStyleCnt="7"/>
      <dgm:spPr/>
    </dgm:pt>
    <dgm:pt modelId="{CB675F20-4C7F-C842-8AD1-1AA4832A3018}" type="pres">
      <dgm:prSet presAssocID="{AECCCFE4-D6CE-1B4A-B9EB-3B4165862FB8}" presName="compNode" presStyleCnt="0"/>
      <dgm:spPr/>
    </dgm:pt>
    <dgm:pt modelId="{F55B73FD-399E-1547-A233-3D51F3E78485}" type="pres">
      <dgm:prSet presAssocID="{AECCCFE4-D6CE-1B4A-B9EB-3B4165862FB8}" presName="dummyConnPt" presStyleCnt="0"/>
      <dgm:spPr/>
    </dgm:pt>
    <dgm:pt modelId="{004622EF-4A65-DC46-8FD9-82C6225D4FA0}" type="pres">
      <dgm:prSet presAssocID="{AECCCFE4-D6CE-1B4A-B9EB-3B4165862FB8}" presName="node" presStyleLbl="node1" presStyleIdx="2" presStyleCnt="8">
        <dgm:presLayoutVars>
          <dgm:bulletEnabled val="1"/>
        </dgm:presLayoutVars>
      </dgm:prSet>
      <dgm:spPr/>
    </dgm:pt>
    <dgm:pt modelId="{CCAF654B-EFAE-404A-8C49-5CE20F157864}" type="pres">
      <dgm:prSet presAssocID="{FED6373B-1DBA-DB4C-AD40-D2E9A9F8B0EB}" presName="sibTrans" presStyleLbl="bgSibTrans2D1" presStyleIdx="2" presStyleCnt="7"/>
      <dgm:spPr/>
    </dgm:pt>
    <dgm:pt modelId="{74BC9102-AE1A-9B48-8195-4B93983F9CB1}" type="pres">
      <dgm:prSet presAssocID="{B74719A0-06A3-7A40-AE66-7851428A70A8}" presName="compNode" presStyleCnt="0"/>
      <dgm:spPr/>
    </dgm:pt>
    <dgm:pt modelId="{60B47748-39D9-B346-BE69-7C35538C2CC9}" type="pres">
      <dgm:prSet presAssocID="{B74719A0-06A3-7A40-AE66-7851428A70A8}" presName="dummyConnPt" presStyleCnt="0"/>
      <dgm:spPr/>
    </dgm:pt>
    <dgm:pt modelId="{DC0255C7-C232-2E48-933E-896144D48172}" type="pres">
      <dgm:prSet presAssocID="{B74719A0-06A3-7A40-AE66-7851428A70A8}" presName="node" presStyleLbl="node1" presStyleIdx="3" presStyleCnt="8">
        <dgm:presLayoutVars>
          <dgm:bulletEnabled val="1"/>
        </dgm:presLayoutVars>
      </dgm:prSet>
      <dgm:spPr/>
    </dgm:pt>
    <dgm:pt modelId="{156E2805-1CD5-F74B-AA3F-5215E1922EF3}" type="pres">
      <dgm:prSet presAssocID="{F07F6F33-7368-D044-A145-DDBED8967281}" presName="sibTrans" presStyleLbl="bgSibTrans2D1" presStyleIdx="3" presStyleCnt="7"/>
      <dgm:spPr/>
    </dgm:pt>
    <dgm:pt modelId="{0BBF439A-29B3-834D-A973-A2423496CE44}" type="pres">
      <dgm:prSet presAssocID="{AF0AFA08-B056-ED43-87C3-CEF230BE8CE2}" presName="compNode" presStyleCnt="0"/>
      <dgm:spPr/>
    </dgm:pt>
    <dgm:pt modelId="{6826E13A-88E9-B34B-9E0E-579DCFE9AD95}" type="pres">
      <dgm:prSet presAssocID="{AF0AFA08-B056-ED43-87C3-CEF230BE8CE2}" presName="dummyConnPt" presStyleCnt="0"/>
      <dgm:spPr/>
    </dgm:pt>
    <dgm:pt modelId="{A9909F32-1812-5345-8871-9B54EA178634}" type="pres">
      <dgm:prSet presAssocID="{AF0AFA08-B056-ED43-87C3-CEF230BE8CE2}" presName="node" presStyleLbl="node1" presStyleIdx="4" presStyleCnt="8">
        <dgm:presLayoutVars>
          <dgm:bulletEnabled val="1"/>
        </dgm:presLayoutVars>
      </dgm:prSet>
      <dgm:spPr/>
    </dgm:pt>
    <dgm:pt modelId="{FC0F7AF7-B21A-DB45-984B-A16B9B3C1A4E}" type="pres">
      <dgm:prSet presAssocID="{7D6CD2EF-A500-4046-82D7-C93165E741EB}" presName="sibTrans" presStyleLbl="bgSibTrans2D1" presStyleIdx="4" presStyleCnt="7"/>
      <dgm:spPr/>
    </dgm:pt>
    <dgm:pt modelId="{DC940830-46AC-C749-BE45-8BD583009450}" type="pres">
      <dgm:prSet presAssocID="{CF87C061-EE7D-F04E-8E34-5D89746FD376}" presName="compNode" presStyleCnt="0"/>
      <dgm:spPr/>
    </dgm:pt>
    <dgm:pt modelId="{74FEB0A2-BAA6-CE4E-92AC-5F51778856A8}" type="pres">
      <dgm:prSet presAssocID="{CF87C061-EE7D-F04E-8E34-5D89746FD376}" presName="dummyConnPt" presStyleCnt="0"/>
      <dgm:spPr/>
    </dgm:pt>
    <dgm:pt modelId="{1363FC29-7F00-3048-B5BB-98FCF8870241}" type="pres">
      <dgm:prSet presAssocID="{CF87C061-EE7D-F04E-8E34-5D89746FD376}" presName="node" presStyleLbl="node1" presStyleIdx="5" presStyleCnt="8">
        <dgm:presLayoutVars>
          <dgm:bulletEnabled val="1"/>
        </dgm:presLayoutVars>
      </dgm:prSet>
      <dgm:spPr/>
    </dgm:pt>
    <dgm:pt modelId="{B038539D-88D6-B941-9276-D46BD99FCA88}" type="pres">
      <dgm:prSet presAssocID="{77FFA769-84A8-EE47-83DE-9BA13D11EC0D}" presName="sibTrans" presStyleLbl="bgSibTrans2D1" presStyleIdx="5" presStyleCnt="7"/>
      <dgm:spPr/>
    </dgm:pt>
    <dgm:pt modelId="{F440A969-2D98-3D48-B48A-8791C8048F8B}" type="pres">
      <dgm:prSet presAssocID="{576DE7E5-B4D4-5549-831F-9012FE69C6E0}" presName="compNode" presStyleCnt="0"/>
      <dgm:spPr/>
    </dgm:pt>
    <dgm:pt modelId="{3E2B8135-8618-8D45-BC8B-835E9E3AD3B4}" type="pres">
      <dgm:prSet presAssocID="{576DE7E5-B4D4-5549-831F-9012FE69C6E0}" presName="dummyConnPt" presStyleCnt="0"/>
      <dgm:spPr/>
    </dgm:pt>
    <dgm:pt modelId="{E2EC148F-7A4C-4748-B015-20F16551C885}" type="pres">
      <dgm:prSet presAssocID="{576DE7E5-B4D4-5549-831F-9012FE69C6E0}" presName="node" presStyleLbl="node1" presStyleIdx="6" presStyleCnt="8">
        <dgm:presLayoutVars>
          <dgm:bulletEnabled val="1"/>
        </dgm:presLayoutVars>
      </dgm:prSet>
      <dgm:spPr/>
    </dgm:pt>
    <dgm:pt modelId="{070CE3F7-41AC-6244-8908-A98DB8270274}" type="pres">
      <dgm:prSet presAssocID="{0A9B4B95-D449-7544-888D-81C60F2073C5}" presName="sibTrans" presStyleLbl="bgSibTrans2D1" presStyleIdx="6" presStyleCnt="7"/>
      <dgm:spPr/>
    </dgm:pt>
    <dgm:pt modelId="{77C301C3-C321-5A4B-997B-25DBF9B9041B}" type="pres">
      <dgm:prSet presAssocID="{4C0FAC49-6BBB-AE4F-8446-5A337EEE99A6}" presName="compNode" presStyleCnt="0"/>
      <dgm:spPr/>
    </dgm:pt>
    <dgm:pt modelId="{6038CE14-6C26-054F-9C81-37FD2E109D8A}" type="pres">
      <dgm:prSet presAssocID="{4C0FAC49-6BBB-AE4F-8446-5A337EEE99A6}" presName="dummyConnPt" presStyleCnt="0"/>
      <dgm:spPr/>
    </dgm:pt>
    <dgm:pt modelId="{CDA375F8-E9FB-3848-8819-83E5563059F8}" type="pres">
      <dgm:prSet presAssocID="{4C0FAC49-6BBB-AE4F-8446-5A337EEE99A6}" presName="node" presStyleLbl="node1" presStyleIdx="7" presStyleCnt="8">
        <dgm:presLayoutVars>
          <dgm:bulletEnabled val="1"/>
        </dgm:presLayoutVars>
      </dgm:prSet>
      <dgm:spPr/>
    </dgm:pt>
  </dgm:ptLst>
  <dgm:cxnLst>
    <dgm:cxn modelId="{CDA3083D-9D83-6643-9C57-0F54A4A00FC3}" type="presOf" srcId="{576DE7E5-B4D4-5549-831F-9012FE69C6E0}" destId="{E2EC148F-7A4C-4748-B015-20F16551C885}" srcOrd="0" destOrd="0" presId="urn:microsoft.com/office/officeart/2005/8/layout/bProcess4"/>
    <dgm:cxn modelId="{50E8BD70-2508-F54B-B2F1-D264AEE3E542}" type="presOf" srcId="{CF87C061-EE7D-F04E-8E34-5D89746FD376}" destId="{1363FC29-7F00-3048-B5BB-98FCF8870241}" srcOrd="0" destOrd="0" presId="urn:microsoft.com/office/officeart/2005/8/layout/bProcess4"/>
    <dgm:cxn modelId="{66BA5648-7C37-2F42-B2BE-A439AB3A1EC0}" srcId="{1E9A123F-3E00-194A-99CD-6C129FD87A1B}" destId="{AECCCFE4-D6CE-1B4A-B9EB-3B4165862FB8}" srcOrd="2" destOrd="0" parTransId="{2183CED4-7462-044B-B65D-15089E678EE6}" sibTransId="{FED6373B-1DBA-DB4C-AD40-D2E9A9F8B0EB}"/>
    <dgm:cxn modelId="{DE4C9A68-2F9C-D44C-A295-FC8CF4D67715}" srcId="{1E9A123F-3E00-194A-99CD-6C129FD87A1B}" destId="{CF87C061-EE7D-F04E-8E34-5D89746FD376}" srcOrd="5" destOrd="0" parTransId="{D0D5FB59-2E25-7A4F-9B5F-6BBB3FF514A8}" sibTransId="{77FFA769-84A8-EE47-83DE-9BA13D11EC0D}"/>
    <dgm:cxn modelId="{9228208C-AFB3-DD4B-A894-6647A442C35A}" srcId="{1E9A123F-3E00-194A-99CD-6C129FD87A1B}" destId="{FBCDFD28-840D-3143-A9AB-D4E24772A86D}" srcOrd="1" destOrd="0" parTransId="{0D52446B-5191-EB44-A7CC-C4231B12FCB5}" sibTransId="{B0EC48B6-5ED5-7544-9854-547937BAB4EA}"/>
    <dgm:cxn modelId="{A0272719-0C07-6548-8431-F31BF53B5C13}" type="presOf" srcId="{F07F6F33-7368-D044-A145-DDBED8967281}" destId="{156E2805-1CD5-F74B-AA3F-5215E1922EF3}" srcOrd="0" destOrd="0" presId="urn:microsoft.com/office/officeart/2005/8/layout/bProcess4"/>
    <dgm:cxn modelId="{58F82264-EC63-B047-AC10-DB71DE542533}" type="presOf" srcId="{B0C12CD5-FC2A-7A44-B5CB-160185E7BC08}" destId="{4E84F788-F59D-C04C-9B4B-93D7D0F96C82}" srcOrd="0" destOrd="0" presId="urn:microsoft.com/office/officeart/2005/8/layout/bProcess4"/>
    <dgm:cxn modelId="{AB84C72A-A062-6C49-9704-378652F15D9C}" type="presOf" srcId="{B74719A0-06A3-7A40-AE66-7851428A70A8}" destId="{DC0255C7-C232-2E48-933E-896144D48172}" srcOrd="0" destOrd="0" presId="urn:microsoft.com/office/officeart/2005/8/layout/bProcess4"/>
    <dgm:cxn modelId="{B98D9593-4349-894B-9F1E-5276E6BE9595}" type="presOf" srcId="{CAFB3222-FA05-F04E-B7D5-1EC1194F724B}" destId="{13548C5D-5121-724C-8173-B5342A87C611}" srcOrd="0" destOrd="0" presId="urn:microsoft.com/office/officeart/2005/8/layout/bProcess4"/>
    <dgm:cxn modelId="{2A613A40-C9B1-404F-AF16-B8FD0DD55D5B}" type="presOf" srcId="{7D6CD2EF-A500-4046-82D7-C93165E741EB}" destId="{FC0F7AF7-B21A-DB45-984B-A16B9B3C1A4E}" srcOrd="0" destOrd="0" presId="urn:microsoft.com/office/officeart/2005/8/layout/bProcess4"/>
    <dgm:cxn modelId="{45804DD9-661A-9B41-A371-46D39C843587}" srcId="{1E9A123F-3E00-194A-99CD-6C129FD87A1B}" destId="{AF0AFA08-B056-ED43-87C3-CEF230BE8CE2}" srcOrd="4" destOrd="0" parTransId="{DA8FCFC0-F8E8-B448-927E-460D2255CEEC}" sibTransId="{7D6CD2EF-A500-4046-82D7-C93165E741EB}"/>
    <dgm:cxn modelId="{26BCA999-9B23-1C4C-B609-CC1174999B25}" type="presOf" srcId="{1E9A123F-3E00-194A-99CD-6C129FD87A1B}" destId="{CAE0DA20-CC75-F747-BCFF-70DA91380FC0}" srcOrd="0" destOrd="0" presId="urn:microsoft.com/office/officeart/2005/8/layout/bProcess4"/>
    <dgm:cxn modelId="{004C04CC-26E9-1C48-A096-702AAFE24A82}" type="presOf" srcId="{4C0FAC49-6BBB-AE4F-8446-5A337EEE99A6}" destId="{CDA375F8-E9FB-3848-8819-83E5563059F8}" srcOrd="0" destOrd="0" presId="urn:microsoft.com/office/officeart/2005/8/layout/bProcess4"/>
    <dgm:cxn modelId="{C0AE1102-1479-154A-86CE-6204718D905F}" srcId="{1E9A123F-3E00-194A-99CD-6C129FD87A1B}" destId="{B74719A0-06A3-7A40-AE66-7851428A70A8}" srcOrd="3" destOrd="0" parTransId="{356689F6-A802-7E43-9541-7010D2DF42C9}" sibTransId="{F07F6F33-7368-D044-A145-DDBED8967281}"/>
    <dgm:cxn modelId="{AAA6F4D0-9667-4444-85A2-D4753B441F61}" type="presOf" srcId="{B0EC48B6-5ED5-7544-9854-547937BAB4EA}" destId="{42F37F48-AE82-1442-BA78-D7FB9AD400EA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C8E9C97B-F57D-0A40-AD91-65C91A9865B1}" type="presOf" srcId="{FBCDFD28-840D-3143-A9AB-D4E24772A86D}" destId="{AD759C5B-1289-514F-B623-16A8C38BC946}" srcOrd="0" destOrd="0" presId="urn:microsoft.com/office/officeart/2005/8/layout/bProcess4"/>
    <dgm:cxn modelId="{476DE9D6-1E8D-F94B-839F-2A63C3D54991}" type="presOf" srcId="{77FFA769-84A8-EE47-83DE-9BA13D11EC0D}" destId="{B038539D-88D6-B941-9276-D46BD99FCA88}" srcOrd="0" destOrd="0" presId="urn:microsoft.com/office/officeart/2005/8/layout/bProcess4"/>
    <dgm:cxn modelId="{5D6740C1-B3A0-9443-8B8B-60F3248AB064}" type="presOf" srcId="{AECCCFE4-D6CE-1B4A-B9EB-3B4165862FB8}" destId="{004622EF-4A65-DC46-8FD9-82C6225D4FA0}" srcOrd="0" destOrd="0" presId="urn:microsoft.com/office/officeart/2005/8/layout/bProcess4"/>
    <dgm:cxn modelId="{637C41A8-3BB4-A649-B000-81566A1B2E62}" srcId="{1E9A123F-3E00-194A-99CD-6C129FD87A1B}" destId="{576DE7E5-B4D4-5549-831F-9012FE69C6E0}" srcOrd="6" destOrd="0" parTransId="{846C243B-3441-CC49-8145-48CF0ADBCF33}" sibTransId="{0A9B4B95-D449-7544-888D-81C60F2073C5}"/>
    <dgm:cxn modelId="{FAD5550A-455C-E441-A13C-2ED732F069FE}" type="presOf" srcId="{FED6373B-1DBA-DB4C-AD40-D2E9A9F8B0EB}" destId="{CCAF654B-EFAE-404A-8C49-5CE20F157864}" srcOrd="0" destOrd="0" presId="urn:microsoft.com/office/officeart/2005/8/layout/bProcess4"/>
    <dgm:cxn modelId="{B8A2AEEF-206C-AD4E-A003-78EDBE72016E}" srcId="{1E9A123F-3E00-194A-99CD-6C129FD87A1B}" destId="{4C0FAC49-6BBB-AE4F-8446-5A337EEE99A6}" srcOrd="7" destOrd="0" parTransId="{5AF073F1-BE44-9849-AEF6-712F53B06E09}" sibTransId="{EBB3FFFC-6C74-0648-B99D-7C7B2BCBFD8F}"/>
    <dgm:cxn modelId="{351A8B60-4B48-6B4B-8B11-EF8A53B3FF2C}" type="presOf" srcId="{AF0AFA08-B056-ED43-87C3-CEF230BE8CE2}" destId="{A9909F32-1812-5345-8871-9B54EA178634}" srcOrd="0" destOrd="0" presId="urn:microsoft.com/office/officeart/2005/8/layout/bProcess4"/>
    <dgm:cxn modelId="{96BE3630-CFE3-134E-A1E4-2476BD13F46B}" type="presOf" srcId="{0A9B4B95-D449-7544-888D-81C60F2073C5}" destId="{070CE3F7-41AC-6244-8908-A98DB8270274}" srcOrd="0" destOrd="0" presId="urn:microsoft.com/office/officeart/2005/8/layout/bProcess4"/>
    <dgm:cxn modelId="{68F07451-EBC8-B647-B356-BE3FD0D01614}" type="presParOf" srcId="{CAE0DA20-CC75-F747-BCFF-70DA91380FC0}" destId="{AFE8F532-43AF-C24B-9990-23299FCD2595}" srcOrd="0" destOrd="0" presId="urn:microsoft.com/office/officeart/2005/8/layout/bProcess4"/>
    <dgm:cxn modelId="{2A296B2B-50DA-7C44-9627-FE9F53B44C41}" type="presParOf" srcId="{AFE8F532-43AF-C24B-9990-23299FCD2595}" destId="{B66EE0D3-94FB-DE46-BCE8-756F41422C4A}" srcOrd="0" destOrd="0" presId="urn:microsoft.com/office/officeart/2005/8/layout/bProcess4"/>
    <dgm:cxn modelId="{6DF89FCE-5599-0847-A2FE-B0D1825EBCBA}" type="presParOf" srcId="{AFE8F532-43AF-C24B-9990-23299FCD2595}" destId="{4E84F788-F59D-C04C-9B4B-93D7D0F96C82}" srcOrd="1" destOrd="0" presId="urn:microsoft.com/office/officeart/2005/8/layout/bProcess4"/>
    <dgm:cxn modelId="{23B2E811-FDFB-234E-AF9F-6BC7EAF6AEE2}" type="presParOf" srcId="{CAE0DA20-CC75-F747-BCFF-70DA91380FC0}" destId="{13548C5D-5121-724C-8173-B5342A87C611}" srcOrd="1" destOrd="0" presId="urn:microsoft.com/office/officeart/2005/8/layout/bProcess4"/>
    <dgm:cxn modelId="{0708A571-D230-0547-A121-29F4589697DF}" type="presParOf" srcId="{CAE0DA20-CC75-F747-BCFF-70DA91380FC0}" destId="{705F370E-1BB2-CC48-810A-6A16A86E3207}" srcOrd="2" destOrd="0" presId="urn:microsoft.com/office/officeart/2005/8/layout/bProcess4"/>
    <dgm:cxn modelId="{F57A4D3D-74B2-3342-83A1-029ADAD30F9E}" type="presParOf" srcId="{705F370E-1BB2-CC48-810A-6A16A86E3207}" destId="{E88297B8-55B3-0546-BEDA-A39CBF8B366D}" srcOrd="0" destOrd="0" presId="urn:microsoft.com/office/officeart/2005/8/layout/bProcess4"/>
    <dgm:cxn modelId="{6E903E2E-EF5B-2449-BD6D-18752E47AE22}" type="presParOf" srcId="{705F370E-1BB2-CC48-810A-6A16A86E3207}" destId="{AD759C5B-1289-514F-B623-16A8C38BC946}" srcOrd="1" destOrd="0" presId="urn:microsoft.com/office/officeart/2005/8/layout/bProcess4"/>
    <dgm:cxn modelId="{2773990C-E287-9749-8B9E-5F221F1EA798}" type="presParOf" srcId="{CAE0DA20-CC75-F747-BCFF-70DA91380FC0}" destId="{42F37F48-AE82-1442-BA78-D7FB9AD400EA}" srcOrd="3" destOrd="0" presId="urn:microsoft.com/office/officeart/2005/8/layout/bProcess4"/>
    <dgm:cxn modelId="{4512AFC8-0EA8-FF45-96DE-634053CA39F7}" type="presParOf" srcId="{CAE0DA20-CC75-F747-BCFF-70DA91380FC0}" destId="{CB675F20-4C7F-C842-8AD1-1AA4832A3018}" srcOrd="4" destOrd="0" presId="urn:microsoft.com/office/officeart/2005/8/layout/bProcess4"/>
    <dgm:cxn modelId="{3188A37E-345B-8945-98DF-141805FEDB03}" type="presParOf" srcId="{CB675F20-4C7F-C842-8AD1-1AA4832A3018}" destId="{F55B73FD-399E-1547-A233-3D51F3E78485}" srcOrd="0" destOrd="0" presId="urn:microsoft.com/office/officeart/2005/8/layout/bProcess4"/>
    <dgm:cxn modelId="{BB6EA213-76CB-6E48-A5BA-15AB520EB89C}" type="presParOf" srcId="{CB675F20-4C7F-C842-8AD1-1AA4832A3018}" destId="{004622EF-4A65-DC46-8FD9-82C6225D4FA0}" srcOrd="1" destOrd="0" presId="urn:microsoft.com/office/officeart/2005/8/layout/bProcess4"/>
    <dgm:cxn modelId="{211C6CD0-1902-864A-AF5A-4B4633E92E07}" type="presParOf" srcId="{CAE0DA20-CC75-F747-BCFF-70DA91380FC0}" destId="{CCAF654B-EFAE-404A-8C49-5CE20F157864}" srcOrd="5" destOrd="0" presId="urn:microsoft.com/office/officeart/2005/8/layout/bProcess4"/>
    <dgm:cxn modelId="{5C190CDE-F745-4643-8153-B9EB295A1C9E}" type="presParOf" srcId="{CAE0DA20-CC75-F747-BCFF-70DA91380FC0}" destId="{74BC9102-AE1A-9B48-8195-4B93983F9CB1}" srcOrd="6" destOrd="0" presId="urn:microsoft.com/office/officeart/2005/8/layout/bProcess4"/>
    <dgm:cxn modelId="{7123E00A-CB74-AC4A-8F11-DA85C7ED24FA}" type="presParOf" srcId="{74BC9102-AE1A-9B48-8195-4B93983F9CB1}" destId="{60B47748-39D9-B346-BE69-7C35538C2CC9}" srcOrd="0" destOrd="0" presId="urn:microsoft.com/office/officeart/2005/8/layout/bProcess4"/>
    <dgm:cxn modelId="{2E8BB893-4B2F-8246-A22D-4F47437112F0}" type="presParOf" srcId="{74BC9102-AE1A-9B48-8195-4B93983F9CB1}" destId="{DC0255C7-C232-2E48-933E-896144D48172}" srcOrd="1" destOrd="0" presId="urn:microsoft.com/office/officeart/2005/8/layout/bProcess4"/>
    <dgm:cxn modelId="{7FDE690C-A186-924A-A9F6-75E19B602C4D}" type="presParOf" srcId="{CAE0DA20-CC75-F747-BCFF-70DA91380FC0}" destId="{156E2805-1CD5-F74B-AA3F-5215E1922EF3}" srcOrd="7" destOrd="0" presId="urn:microsoft.com/office/officeart/2005/8/layout/bProcess4"/>
    <dgm:cxn modelId="{6C22A462-B304-DB42-8D57-E93AC1DCA677}" type="presParOf" srcId="{CAE0DA20-CC75-F747-BCFF-70DA91380FC0}" destId="{0BBF439A-29B3-834D-A973-A2423496CE44}" srcOrd="8" destOrd="0" presId="urn:microsoft.com/office/officeart/2005/8/layout/bProcess4"/>
    <dgm:cxn modelId="{B15DF661-7E4D-DF4A-9B9F-3DC0B78048A0}" type="presParOf" srcId="{0BBF439A-29B3-834D-A973-A2423496CE44}" destId="{6826E13A-88E9-B34B-9E0E-579DCFE9AD95}" srcOrd="0" destOrd="0" presId="urn:microsoft.com/office/officeart/2005/8/layout/bProcess4"/>
    <dgm:cxn modelId="{A64546D3-F38E-624A-9CE2-99CB64EB7698}" type="presParOf" srcId="{0BBF439A-29B3-834D-A973-A2423496CE44}" destId="{A9909F32-1812-5345-8871-9B54EA178634}" srcOrd="1" destOrd="0" presId="urn:microsoft.com/office/officeart/2005/8/layout/bProcess4"/>
    <dgm:cxn modelId="{B4E5FB1B-C67E-4A42-BF19-9895C9E06654}" type="presParOf" srcId="{CAE0DA20-CC75-F747-BCFF-70DA91380FC0}" destId="{FC0F7AF7-B21A-DB45-984B-A16B9B3C1A4E}" srcOrd="9" destOrd="0" presId="urn:microsoft.com/office/officeart/2005/8/layout/bProcess4"/>
    <dgm:cxn modelId="{FC659E75-0728-EB43-9285-74A8BF2E8468}" type="presParOf" srcId="{CAE0DA20-CC75-F747-BCFF-70DA91380FC0}" destId="{DC940830-46AC-C749-BE45-8BD583009450}" srcOrd="10" destOrd="0" presId="urn:microsoft.com/office/officeart/2005/8/layout/bProcess4"/>
    <dgm:cxn modelId="{4B70E63F-AE4C-F54B-9CDF-BF117AC6896A}" type="presParOf" srcId="{DC940830-46AC-C749-BE45-8BD583009450}" destId="{74FEB0A2-BAA6-CE4E-92AC-5F51778856A8}" srcOrd="0" destOrd="0" presId="urn:microsoft.com/office/officeart/2005/8/layout/bProcess4"/>
    <dgm:cxn modelId="{E5180500-D3F8-FB41-9720-C8F6FAB9B726}" type="presParOf" srcId="{DC940830-46AC-C749-BE45-8BD583009450}" destId="{1363FC29-7F00-3048-B5BB-98FCF8870241}" srcOrd="1" destOrd="0" presId="urn:microsoft.com/office/officeart/2005/8/layout/bProcess4"/>
    <dgm:cxn modelId="{35147A3E-69BD-5F4A-84E9-302A3644577D}" type="presParOf" srcId="{CAE0DA20-CC75-F747-BCFF-70DA91380FC0}" destId="{B038539D-88D6-B941-9276-D46BD99FCA88}" srcOrd="11" destOrd="0" presId="urn:microsoft.com/office/officeart/2005/8/layout/bProcess4"/>
    <dgm:cxn modelId="{C5A46DEC-ED55-C747-AB26-C1A6A179753D}" type="presParOf" srcId="{CAE0DA20-CC75-F747-BCFF-70DA91380FC0}" destId="{F440A969-2D98-3D48-B48A-8791C8048F8B}" srcOrd="12" destOrd="0" presId="urn:microsoft.com/office/officeart/2005/8/layout/bProcess4"/>
    <dgm:cxn modelId="{C48E520D-FA43-7C4A-BB40-1868D356E683}" type="presParOf" srcId="{F440A969-2D98-3D48-B48A-8791C8048F8B}" destId="{3E2B8135-8618-8D45-BC8B-835E9E3AD3B4}" srcOrd="0" destOrd="0" presId="urn:microsoft.com/office/officeart/2005/8/layout/bProcess4"/>
    <dgm:cxn modelId="{B1E3A938-3342-3943-8E37-0BF53D3EE90B}" type="presParOf" srcId="{F440A969-2D98-3D48-B48A-8791C8048F8B}" destId="{E2EC148F-7A4C-4748-B015-20F16551C885}" srcOrd="1" destOrd="0" presId="urn:microsoft.com/office/officeart/2005/8/layout/bProcess4"/>
    <dgm:cxn modelId="{171DAADE-D882-B64A-96F4-08ABFD58A460}" type="presParOf" srcId="{CAE0DA20-CC75-F747-BCFF-70DA91380FC0}" destId="{070CE3F7-41AC-6244-8908-A98DB8270274}" srcOrd="13" destOrd="0" presId="urn:microsoft.com/office/officeart/2005/8/layout/bProcess4"/>
    <dgm:cxn modelId="{C4C8EC66-447B-C646-8A90-D5EF0B56B85C}" type="presParOf" srcId="{CAE0DA20-CC75-F747-BCFF-70DA91380FC0}" destId="{77C301C3-C321-5A4B-997B-25DBF9B9041B}" srcOrd="14" destOrd="0" presId="urn:microsoft.com/office/officeart/2005/8/layout/bProcess4"/>
    <dgm:cxn modelId="{13435933-6962-6C4B-9FB3-14D8AD559191}" type="presParOf" srcId="{77C301C3-C321-5A4B-997B-25DBF9B9041B}" destId="{6038CE14-6C26-054F-9C81-37FD2E109D8A}" srcOrd="0" destOrd="0" presId="urn:microsoft.com/office/officeart/2005/8/layout/bProcess4"/>
    <dgm:cxn modelId="{BA4D5E76-681E-8041-94E3-B0CDF86EDEFE}" type="presParOf" srcId="{77C301C3-C321-5A4B-997B-25DBF9B9041B}" destId="{CDA375F8-E9FB-3848-8819-83E5563059F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-(</a:t>
          </a:r>
          <a:r>
            <a:rPr lang="en-GB" dirty="0" err="1"/>
            <a:t>IBAction</a:t>
          </a:r>
          <a:r>
            <a:rPr lang="en-GB" dirty="0"/>
            <a:t>)login;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FBCDFD28-840D-3143-A9AB-D4E24772A86D}">
      <dgm:prSet phldrT="[Texte]"/>
      <dgm:spPr/>
      <dgm:t>
        <a:bodyPr/>
        <a:lstStyle/>
        <a:p>
          <a:r>
            <a:rPr lang="en-GB" dirty="0" err="1"/>
            <a:t>ApiMethod</a:t>
          </a:r>
          <a:endParaRPr lang="en-GB" dirty="0"/>
        </a:p>
      </dgm:t>
    </dgm:pt>
    <dgm:pt modelId="{0D52446B-5191-EB44-A7CC-C4231B12FCB5}" type="parTrans" cxnId="{9228208C-AFB3-DD4B-A894-6647A442C35A}">
      <dgm:prSet/>
      <dgm:spPr/>
      <dgm:t>
        <a:bodyPr/>
        <a:lstStyle/>
        <a:p>
          <a:endParaRPr lang="fr-FR"/>
        </a:p>
      </dgm:t>
    </dgm:pt>
    <dgm:pt modelId="{B0EC48B6-5ED5-7544-9854-547937BAB4EA}" type="sibTrans" cxnId="{9228208C-AFB3-DD4B-A894-6647A442C35A}">
      <dgm:prSet/>
      <dgm:spPr/>
      <dgm:t>
        <a:bodyPr/>
        <a:lstStyle/>
        <a:p>
          <a:endParaRPr lang="fr-FR"/>
        </a:p>
      </dgm:t>
    </dgm:pt>
    <dgm:pt modelId="{AECCCFE4-D6CE-1B4A-B9EB-3B4165862FB8}">
      <dgm:prSet phldrT="[Texte]"/>
      <dgm:spPr/>
      <dgm:t>
        <a:bodyPr/>
        <a:lstStyle/>
        <a:p>
          <a:r>
            <a:rPr lang="en-GB" dirty="0"/>
            <a:t>Code HTTPS</a:t>
          </a:r>
        </a:p>
      </dgm:t>
    </dgm:pt>
    <dgm:pt modelId="{2183CED4-7462-044B-B65D-15089E678EE6}" type="parTrans" cxnId="{66BA5648-7C37-2F42-B2BE-A439AB3A1EC0}">
      <dgm:prSet/>
      <dgm:spPr/>
      <dgm:t>
        <a:bodyPr/>
        <a:lstStyle/>
        <a:p>
          <a:endParaRPr lang="fr-FR"/>
        </a:p>
      </dgm:t>
    </dgm:pt>
    <dgm:pt modelId="{FED6373B-1DBA-DB4C-AD40-D2E9A9F8B0EB}" type="sibTrans" cxnId="{66BA5648-7C37-2F42-B2BE-A439AB3A1EC0}">
      <dgm:prSet/>
      <dgm:spPr/>
      <dgm:t>
        <a:bodyPr/>
        <a:lstStyle/>
        <a:p>
          <a:endParaRPr lang="fr-FR"/>
        </a:p>
      </dgm:t>
    </dgm:pt>
    <dgm:pt modelId="{B74719A0-06A3-7A40-AE66-7851428A70A8}">
      <dgm:prSet phldrT="[Texte]"/>
      <dgm:spPr/>
      <dgm:t>
        <a:bodyPr/>
        <a:lstStyle/>
        <a:p>
          <a:r>
            <a:rPr lang="en-GB" dirty="0"/>
            <a:t>Switch</a:t>
          </a:r>
        </a:p>
      </dgm:t>
    </dgm:pt>
    <dgm:pt modelId="{356689F6-A802-7E43-9541-7010D2DF42C9}" type="parTrans" cxnId="{C0AE1102-1479-154A-86CE-6204718D905F}">
      <dgm:prSet/>
      <dgm:spPr/>
      <dgm:t>
        <a:bodyPr/>
        <a:lstStyle/>
        <a:p>
          <a:endParaRPr lang="fr-FR"/>
        </a:p>
      </dgm:t>
    </dgm:pt>
    <dgm:pt modelId="{F07F6F33-7368-D044-A145-DDBED8967281}" type="sibTrans" cxnId="{C0AE1102-1479-154A-86CE-6204718D905F}">
      <dgm:prSet/>
      <dgm:spPr/>
      <dgm:t>
        <a:bodyPr/>
        <a:lstStyle/>
        <a:p>
          <a:endParaRPr lang="fr-FR"/>
        </a:p>
      </dgm:t>
    </dgm:pt>
    <dgm:pt modelId="{AF0AFA08-B056-ED43-87C3-CEF230BE8CE2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</a:t>
          </a:r>
          <a:r>
            <a:rPr lang="en-GB" dirty="0" err="1"/>
            <a:t>identifiant</a:t>
          </a:r>
          <a:endParaRPr lang="en-GB" dirty="0"/>
        </a:p>
      </dgm:t>
    </dgm:pt>
    <dgm:pt modelId="{DA8FCFC0-F8E8-B448-927E-460D2255CEEC}" type="parTrans" cxnId="{45804DD9-661A-9B41-A371-46D39C843587}">
      <dgm:prSet/>
      <dgm:spPr/>
      <dgm:t>
        <a:bodyPr/>
        <a:lstStyle/>
        <a:p>
          <a:endParaRPr lang="fr-FR"/>
        </a:p>
      </dgm:t>
    </dgm:pt>
    <dgm:pt modelId="{7D6CD2EF-A500-4046-82D7-C93165E741EB}" type="sibTrans" cxnId="{45804DD9-661A-9B41-A371-46D39C843587}">
      <dgm:prSet/>
      <dgm:spPr/>
      <dgm:t>
        <a:bodyPr/>
        <a:lstStyle/>
        <a:p>
          <a:endParaRPr lang="fr-FR"/>
        </a:p>
      </dgm:t>
    </dgm:pt>
    <dgm:pt modelId="{CF87C061-EE7D-F04E-8E34-5D89746FD376}">
      <dgm:prSet phldrT="[Texte]"/>
      <dgm:spPr/>
      <dgm:t>
        <a:bodyPr/>
        <a:lstStyle/>
        <a:p>
          <a:r>
            <a:rPr lang="en-GB" dirty="0" err="1"/>
            <a:t>SSKeychain</a:t>
          </a:r>
          <a:endParaRPr lang="en-GB" dirty="0"/>
        </a:p>
      </dgm:t>
    </dgm:pt>
    <dgm:pt modelId="{D0D5FB59-2E25-7A4F-9B5F-6BBB3FF514A8}" type="parTrans" cxnId="{DE4C9A68-2F9C-D44C-A295-FC8CF4D67715}">
      <dgm:prSet/>
      <dgm:spPr/>
      <dgm:t>
        <a:bodyPr/>
        <a:lstStyle/>
        <a:p>
          <a:endParaRPr lang="fr-FR"/>
        </a:p>
      </dgm:t>
    </dgm:pt>
    <dgm:pt modelId="{77FFA769-84A8-EE47-83DE-9BA13D11EC0D}" type="sibTrans" cxnId="{DE4C9A68-2F9C-D44C-A295-FC8CF4D67715}">
      <dgm:prSet/>
      <dgm:spPr/>
      <dgm:t>
        <a:bodyPr/>
        <a:lstStyle/>
        <a:p>
          <a:endParaRPr lang="fr-FR"/>
        </a:p>
      </dgm:t>
    </dgm:pt>
    <dgm:pt modelId="{576DE7E5-B4D4-5549-831F-9012FE69C6E0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switch</a:t>
          </a:r>
        </a:p>
      </dgm:t>
    </dgm:pt>
    <dgm:pt modelId="{846C243B-3441-CC49-8145-48CF0ADBCF33}" type="parTrans" cxnId="{637C41A8-3BB4-A649-B000-81566A1B2E62}">
      <dgm:prSet/>
      <dgm:spPr/>
      <dgm:t>
        <a:bodyPr/>
        <a:lstStyle/>
        <a:p>
          <a:endParaRPr lang="fr-FR"/>
        </a:p>
      </dgm:t>
    </dgm:pt>
    <dgm:pt modelId="{0A9B4B95-D449-7544-888D-81C60F2073C5}" type="sibTrans" cxnId="{637C41A8-3BB4-A649-B000-81566A1B2E62}">
      <dgm:prSet/>
      <dgm:spPr/>
      <dgm:t>
        <a:bodyPr/>
        <a:lstStyle/>
        <a:p>
          <a:endParaRPr lang="fr-FR"/>
        </a:p>
      </dgm:t>
    </dgm:pt>
    <dgm:pt modelId="{4C0FAC49-6BBB-AE4F-8446-5A337EEE99A6}">
      <dgm:prSet phldrT="[Texte]"/>
      <dgm:spPr/>
      <dgm:t>
        <a:bodyPr/>
        <a:lstStyle/>
        <a:p>
          <a:r>
            <a:rPr lang="en-GB" dirty="0" err="1"/>
            <a:t>PerformSegue</a:t>
          </a:r>
          <a:r>
            <a:rPr lang="en-GB" dirty="0"/>
            <a:t>()</a:t>
          </a:r>
        </a:p>
      </dgm:t>
    </dgm:pt>
    <dgm:pt modelId="{5AF073F1-BE44-9849-AEF6-712F53B06E09}" type="parTrans" cxnId="{B8A2AEEF-206C-AD4E-A003-78EDBE72016E}">
      <dgm:prSet/>
      <dgm:spPr/>
      <dgm:t>
        <a:bodyPr/>
        <a:lstStyle/>
        <a:p>
          <a:endParaRPr lang="fr-FR"/>
        </a:p>
      </dgm:t>
    </dgm:pt>
    <dgm:pt modelId="{EBB3FFFC-6C74-0648-B99D-7C7B2BCBFD8F}" type="sibTrans" cxnId="{B8A2AEEF-206C-AD4E-A003-78EDBE72016E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8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7"/>
      <dgm:spPr/>
    </dgm:pt>
    <dgm:pt modelId="{705F370E-1BB2-CC48-810A-6A16A86E3207}" type="pres">
      <dgm:prSet presAssocID="{FBCDFD28-840D-3143-A9AB-D4E24772A86D}" presName="compNode" presStyleCnt="0"/>
      <dgm:spPr/>
    </dgm:pt>
    <dgm:pt modelId="{E88297B8-55B3-0546-BEDA-A39CBF8B366D}" type="pres">
      <dgm:prSet presAssocID="{FBCDFD28-840D-3143-A9AB-D4E24772A86D}" presName="dummyConnPt" presStyleCnt="0"/>
      <dgm:spPr/>
    </dgm:pt>
    <dgm:pt modelId="{AD759C5B-1289-514F-B623-16A8C38BC946}" type="pres">
      <dgm:prSet presAssocID="{FBCDFD28-840D-3143-A9AB-D4E24772A86D}" presName="node" presStyleLbl="node1" presStyleIdx="1" presStyleCnt="8">
        <dgm:presLayoutVars>
          <dgm:bulletEnabled val="1"/>
        </dgm:presLayoutVars>
      </dgm:prSet>
      <dgm:spPr/>
    </dgm:pt>
    <dgm:pt modelId="{42F37F48-AE82-1442-BA78-D7FB9AD400EA}" type="pres">
      <dgm:prSet presAssocID="{B0EC48B6-5ED5-7544-9854-547937BAB4EA}" presName="sibTrans" presStyleLbl="bgSibTrans2D1" presStyleIdx="1" presStyleCnt="7"/>
      <dgm:spPr/>
    </dgm:pt>
    <dgm:pt modelId="{CB675F20-4C7F-C842-8AD1-1AA4832A3018}" type="pres">
      <dgm:prSet presAssocID="{AECCCFE4-D6CE-1B4A-B9EB-3B4165862FB8}" presName="compNode" presStyleCnt="0"/>
      <dgm:spPr/>
    </dgm:pt>
    <dgm:pt modelId="{F55B73FD-399E-1547-A233-3D51F3E78485}" type="pres">
      <dgm:prSet presAssocID="{AECCCFE4-D6CE-1B4A-B9EB-3B4165862FB8}" presName="dummyConnPt" presStyleCnt="0"/>
      <dgm:spPr/>
    </dgm:pt>
    <dgm:pt modelId="{004622EF-4A65-DC46-8FD9-82C6225D4FA0}" type="pres">
      <dgm:prSet presAssocID="{AECCCFE4-D6CE-1B4A-B9EB-3B4165862FB8}" presName="node" presStyleLbl="node1" presStyleIdx="2" presStyleCnt="8">
        <dgm:presLayoutVars>
          <dgm:bulletEnabled val="1"/>
        </dgm:presLayoutVars>
      </dgm:prSet>
      <dgm:spPr/>
    </dgm:pt>
    <dgm:pt modelId="{CCAF654B-EFAE-404A-8C49-5CE20F157864}" type="pres">
      <dgm:prSet presAssocID="{FED6373B-1DBA-DB4C-AD40-D2E9A9F8B0EB}" presName="sibTrans" presStyleLbl="bgSibTrans2D1" presStyleIdx="2" presStyleCnt="7"/>
      <dgm:spPr/>
    </dgm:pt>
    <dgm:pt modelId="{74BC9102-AE1A-9B48-8195-4B93983F9CB1}" type="pres">
      <dgm:prSet presAssocID="{B74719A0-06A3-7A40-AE66-7851428A70A8}" presName="compNode" presStyleCnt="0"/>
      <dgm:spPr/>
    </dgm:pt>
    <dgm:pt modelId="{60B47748-39D9-B346-BE69-7C35538C2CC9}" type="pres">
      <dgm:prSet presAssocID="{B74719A0-06A3-7A40-AE66-7851428A70A8}" presName="dummyConnPt" presStyleCnt="0"/>
      <dgm:spPr/>
    </dgm:pt>
    <dgm:pt modelId="{DC0255C7-C232-2E48-933E-896144D48172}" type="pres">
      <dgm:prSet presAssocID="{B74719A0-06A3-7A40-AE66-7851428A70A8}" presName="node" presStyleLbl="node1" presStyleIdx="3" presStyleCnt="8">
        <dgm:presLayoutVars>
          <dgm:bulletEnabled val="1"/>
        </dgm:presLayoutVars>
      </dgm:prSet>
      <dgm:spPr/>
    </dgm:pt>
    <dgm:pt modelId="{156E2805-1CD5-F74B-AA3F-5215E1922EF3}" type="pres">
      <dgm:prSet presAssocID="{F07F6F33-7368-D044-A145-DDBED8967281}" presName="sibTrans" presStyleLbl="bgSibTrans2D1" presStyleIdx="3" presStyleCnt="7"/>
      <dgm:spPr/>
    </dgm:pt>
    <dgm:pt modelId="{0BBF439A-29B3-834D-A973-A2423496CE44}" type="pres">
      <dgm:prSet presAssocID="{AF0AFA08-B056-ED43-87C3-CEF230BE8CE2}" presName="compNode" presStyleCnt="0"/>
      <dgm:spPr/>
    </dgm:pt>
    <dgm:pt modelId="{6826E13A-88E9-B34B-9E0E-579DCFE9AD95}" type="pres">
      <dgm:prSet presAssocID="{AF0AFA08-B056-ED43-87C3-CEF230BE8CE2}" presName="dummyConnPt" presStyleCnt="0"/>
      <dgm:spPr/>
    </dgm:pt>
    <dgm:pt modelId="{A9909F32-1812-5345-8871-9B54EA178634}" type="pres">
      <dgm:prSet presAssocID="{AF0AFA08-B056-ED43-87C3-CEF230BE8CE2}" presName="node" presStyleLbl="node1" presStyleIdx="4" presStyleCnt="8">
        <dgm:presLayoutVars>
          <dgm:bulletEnabled val="1"/>
        </dgm:presLayoutVars>
      </dgm:prSet>
      <dgm:spPr/>
    </dgm:pt>
    <dgm:pt modelId="{FC0F7AF7-B21A-DB45-984B-A16B9B3C1A4E}" type="pres">
      <dgm:prSet presAssocID="{7D6CD2EF-A500-4046-82D7-C93165E741EB}" presName="sibTrans" presStyleLbl="bgSibTrans2D1" presStyleIdx="4" presStyleCnt="7"/>
      <dgm:spPr/>
    </dgm:pt>
    <dgm:pt modelId="{DC940830-46AC-C749-BE45-8BD583009450}" type="pres">
      <dgm:prSet presAssocID="{CF87C061-EE7D-F04E-8E34-5D89746FD376}" presName="compNode" presStyleCnt="0"/>
      <dgm:spPr/>
    </dgm:pt>
    <dgm:pt modelId="{74FEB0A2-BAA6-CE4E-92AC-5F51778856A8}" type="pres">
      <dgm:prSet presAssocID="{CF87C061-EE7D-F04E-8E34-5D89746FD376}" presName="dummyConnPt" presStyleCnt="0"/>
      <dgm:spPr/>
    </dgm:pt>
    <dgm:pt modelId="{1363FC29-7F00-3048-B5BB-98FCF8870241}" type="pres">
      <dgm:prSet presAssocID="{CF87C061-EE7D-F04E-8E34-5D89746FD376}" presName="node" presStyleLbl="node1" presStyleIdx="5" presStyleCnt="8">
        <dgm:presLayoutVars>
          <dgm:bulletEnabled val="1"/>
        </dgm:presLayoutVars>
      </dgm:prSet>
      <dgm:spPr/>
    </dgm:pt>
    <dgm:pt modelId="{B038539D-88D6-B941-9276-D46BD99FCA88}" type="pres">
      <dgm:prSet presAssocID="{77FFA769-84A8-EE47-83DE-9BA13D11EC0D}" presName="sibTrans" presStyleLbl="bgSibTrans2D1" presStyleIdx="5" presStyleCnt="7"/>
      <dgm:spPr/>
    </dgm:pt>
    <dgm:pt modelId="{F440A969-2D98-3D48-B48A-8791C8048F8B}" type="pres">
      <dgm:prSet presAssocID="{576DE7E5-B4D4-5549-831F-9012FE69C6E0}" presName="compNode" presStyleCnt="0"/>
      <dgm:spPr/>
    </dgm:pt>
    <dgm:pt modelId="{3E2B8135-8618-8D45-BC8B-835E9E3AD3B4}" type="pres">
      <dgm:prSet presAssocID="{576DE7E5-B4D4-5549-831F-9012FE69C6E0}" presName="dummyConnPt" presStyleCnt="0"/>
      <dgm:spPr/>
    </dgm:pt>
    <dgm:pt modelId="{E2EC148F-7A4C-4748-B015-20F16551C885}" type="pres">
      <dgm:prSet presAssocID="{576DE7E5-B4D4-5549-831F-9012FE69C6E0}" presName="node" presStyleLbl="node1" presStyleIdx="6" presStyleCnt="8">
        <dgm:presLayoutVars>
          <dgm:bulletEnabled val="1"/>
        </dgm:presLayoutVars>
      </dgm:prSet>
      <dgm:spPr/>
    </dgm:pt>
    <dgm:pt modelId="{070CE3F7-41AC-6244-8908-A98DB8270274}" type="pres">
      <dgm:prSet presAssocID="{0A9B4B95-D449-7544-888D-81C60F2073C5}" presName="sibTrans" presStyleLbl="bgSibTrans2D1" presStyleIdx="6" presStyleCnt="7"/>
      <dgm:spPr/>
    </dgm:pt>
    <dgm:pt modelId="{77C301C3-C321-5A4B-997B-25DBF9B9041B}" type="pres">
      <dgm:prSet presAssocID="{4C0FAC49-6BBB-AE4F-8446-5A337EEE99A6}" presName="compNode" presStyleCnt="0"/>
      <dgm:spPr/>
    </dgm:pt>
    <dgm:pt modelId="{6038CE14-6C26-054F-9C81-37FD2E109D8A}" type="pres">
      <dgm:prSet presAssocID="{4C0FAC49-6BBB-AE4F-8446-5A337EEE99A6}" presName="dummyConnPt" presStyleCnt="0"/>
      <dgm:spPr/>
    </dgm:pt>
    <dgm:pt modelId="{CDA375F8-E9FB-3848-8819-83E5563059F8}" type="pres">
      <dgm:prSet presAssocID="{4C0FAC49-6BBB-AE4F-8446-5A337EEE99A6}" presName="node" presStyleLbl="node1" presStyleIdx="7" presStyleCnt="8">
        <dgm:presLayoutVars>
          <dgm:bulletEnabled val="1"/>
        </dgm:presLayoutVars>
      </dgm:prSet>
      <dgm:spPr/>
    </dgm:pt>
  </dgm:ptLst>
  <dgm:cxnLst>
    <dgm:cxn modelId="{4BA83CAA-7EDA-C043-899F-9B348F73E0AF}" type="presOf" srcId="{576DE7E5-B4D4-5549-831F-9012FE69C6E0}" destId="{E2EC148F-7A4C-4748-B015-20F16551C885}" srcOrd="0" destOrd="0" presId="urn:microsoft.com/office/officeart/2005/8/layout/bProcess4"/>
    <dgm:cxn modelId="{29D93E8E-586C-CC47-A165-2D5ED5EE5BE8}" type="presOf" srcId="{B0EC48B6-5ED5-7544-9854-547937BAB4EA}" destId="{42F37F48-AE82-1442-BA78-D7FB9AD400EA}" srcOrd="0" destOrd="0" presId="urn:microsoft.com/office/officeart/2005/8/layout/bProcess4"/>
    <dgm:cxn modelId="{1D48C011-4D2F-FA49-8CE2-5C4A3980C357}" type="presOf" srcId="{0A9B4B95-D449-7544-888D-81C60F2073C5}" destId="{070CE3F7-41AC-6244-8908-A98DB8270274}" srcOrd="0" destOrd="0" presId="urn:microsoft.com/office/officeart/2005/8/layout/bProcess4"/>
    <dgm:cxn modelId="{66BA5648-7C37-2F42-B2BE-A439AB3A1EC0}" srcId="{1E9A123F-3E00-194A-99CD-6C129FD87A1B}" destId="{AECCCFE4-D6CE-1B4A-B9EB-3B4165862FB8}" srcOrd="2" destOrd="0" parTransId="{2183CED4-7462-044B-B65D-15089E678EE6}" sibTransId="{FED6373B-1DBA-DB4C-AD40-D2E9A9F8B0EB}"/>
    <dgm:cxn modelId="{DE4C9A68-2F9C-D44C-A295-FC8CF4D67715}" srcId="{1E9A123F-3E00-194A-99CD-6C129FD87A1B}" destId="{CF87C061-EE7D-F04E-8E34-5D89746FD376}" srcOrd="5" destOrd="0" parTransId="{D0D5FB59-2E25-7A4F-9B5F-6BBB3FF514A8}" sibTransId="{77FFA769-84A8-EE47-83DE-9BA13D11EC0D}"/>
    <dgm:cxn modelId="{ED79901A-B898-6A43-9660-C6F6EB343D72}" type="presOf" srcId="{CAFB3222-FA05-F04E-B7D5-1EC1194F724B}" destId="{13548C5D-5121-724C-8173-B5342A87C611}" srcOrd="0" destOrd="0" presId="urn:microsoft.com/office/officeart/2005/8/layout/bProcess4"/>
    <dgm:cxn modelId="{9228208C-AFB3-DD4B-A894-6647A442C35A}" srcId="{1E9A123F-3E00-194A-99CD-6C129FD87A1B}" destId="{FBCDFD28-840D-3143-A9AB-D4E24772A86D}" srcOrd="1" destOrd="0" parTransId="{0D52446B-5191-EB44-A7CC-C4231B12FCB5}" sibTransId="{B0EC48B6-5ED5-7544-9854-547937BAB4EA}"/>
    <dgm:cxn modelId="{E48AC661-3684-1343-8A86-804096AB1582}" type="presOf" srcId="{7D6CD2EF-A500-4046-82D7-C93165E741EB}" destId="{FC0F7AF7-B21A-DB45-984B-A16B9B3C1A4E}" srcOrd="0" destOrd="0" presId="urn:microsoft.com/office/officeart/2005/8/layout/bProcess4"/>
    <dgm:cxn modelId="{FB47A13C-88F2-A946-94B9-D35DBC76AD68}" type="presOf" srcId="{77FFA769-84A8-EE47-83DE-9BA13D11EC0D}" destId="{B038539D-88D6-B941-9276-D46BD99FCA88}" srcOrd="0" destOrd="0" presId="urn:microsoft.com/office/officeart/2005/8/layout/bProcess4"/>
    <dgm:cxn modelId="{B69855C9-B5AA-9A48-853E-596A95A42694}" type="presOf" srcId="{FBCDFD28-840D-3143-A9AB-D4E24772A86D}" destId="{AD759C5B-1289-514F-B623-16A8C38BC946}" srcOrd="0" destOrd="0" presId="urn:microsoft.com/office/officeart/2005/8/layout/bProcess4"/>
    <dgm:cxn modelId="{45804DD9-661A-9B41-A371-46D39C843587}" srcId="{1E9A123F-3E00-194A-99CD-6C129FD87A1B}" destId="{AF0AFA08-B056-ED43-87C3-CEF230BE8CE2}" srcOrd="4" destOrd="0" parTransId="{DA8FCFC0-F8E8-B448-927E-460D2255CEEC}" sibTransId="{7D6CD2EF-A500-4046-82D7-C93165E741EB}"/>
    <dgm:cxn modelId="{C0AE1102-1479-154A-86CE-6204718D905F}" srcId="{1E9A123F-3E00-194A-99CD-6C129FD87A1B}" destId="{B74719A0-06A3-7A40-AE66-7851428A70A8}" srcOrd="3" destOrd="0" parTransId="{356689F6-A802-7E43-9541-7010D2DF42C9}" sibTransId="{F07F6F33-7368-D044-A145-DDBED8967281}"/>
    <dgm:cxn modelId="{CDBDB069-9C75-1143-94EC-B1D9F681CEB4}" type="presOf" srcId="{1E9A123F-3E00-194A-99CD-6C129FD87A1B}" destId="{CAE0DA20-CC75-F747-BCFF-70DA91380FC0}" srcOrd="0" destOrd="0" presId="urn:microsoft.com/office/officeart/2005/8/layout/bProcess4"/>
    <dgm:cxn modelId="{46115552-F6DB-3E41-B36C-19A65E90B345}" type="presOf" srcId="{B0C12CD5-FC2A-7A44-B5CB-160185E7BC08}" destId="{4E84F788-F59D-C04C-9B4B-93D7D0F96C82}" srcOrd="0" destOrd="0" presId="urn:microsoft.com/office/officeart/2005/8/layout/bProcess4"/>
    <dgm:cxn modelId="{2DED8864-816E-B44A-ADEC-271F128F08CF}" type="presOf" srcId="{AF0AFA08-B056-ED43-87C3-CEF230BE8CE2}" destId="{A9909F32-1812-5345-8871-9B54EA178634}" srcOrd="0" destOrd="0" presId="urn:microsoft.com/office/officeart/2005/8/layout/bProcess4"/>
    <dgm:cxn modelId="{D1A018B5-4968-8E4E-BE5D-EC303F8849A2}" type="presOf" srcId="{B74719A0-06A3-7A40-AE66-7851428A70A8}" destId="{DC0255C7-C232-2E48-933E-896144D48172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CF08AB77-BFF1-AE4B-96E1-B7706E42C6D8}" type="presOf" srcId="{F07F6F33-7368-D044-A145-DDBED8967281}" destId="{156E2805-1CD5-F74B-AA3F-5215E1922EF3}" srcOrd="0" destOrd="0" presId="urn:microsoft.com/office/officeart/2005/8/layout/bProcess4"/>
    <dgm:cxn modelId="{637C41A8-3BB4-A649-B000-81566A1B2E62}" srcId="{1E9A123F-3E00-194A-99CD-6C129FD87A1B}" destId="{576DE7E5-B4D4-5549-831F-9012FE69C6E0}" srcOrd="6" destOrd="0" parTransId="{846C243B-3441-CC49-8145-48CF0ADBCF33}" sibTransId="{0A9B4B95-D449-7544-888D-81C60F2073C5}"/>
    <dgm:cxn modelId="{B8A2AEEF-206C-AD4E-A003-78EDBE72016E}" srcId="{1E9A123F-3E00-194A-99CD-6C129FD87A1B}" destId="{4C0FAC49-6BBB-AE4F-8446-5A337EEE99A6}" srcOrd="7" destOrd="0" parTransId="{5AF073F1-BE44-9849-AEF6-712F53B06E09}" sibTransId="{EBB3FFFC-6C74-0648-B99D-7C7B2BCBFD8F}"/>
    <dgm:cxn modelId="{DF421B2A-D2CD-0A47-8B89-E56081D64A03}" type="presOf" srcId="{FED6373B-1DBA-DB4C-AD40-D2E9A9F8B0EB}" destId="{CCAF654B-EFAE-404A-8C49-5CE20F157864}" srcOrd="0" destOrd="0" presId="urn:microsoft.com/office/officeart/2005/8/layout/bProcess4"/>
    <dgm:cxn modelId="{127E9A2F-861A-E94F-B957-7FCE435C1CCE}" type="presOf" srcId="{CF87C061-EE7D-F04E-8E34-5D89746FD376}" destId="{1363FC29-7F00-3048-B5BB-98FCF8870241}" srcOrd="0" destOrd="0" presId="urn:microsoft.com/office/officeart/2005/8/layout/bProcess4"/>
    <dgm:cxn modelId="{7D3768B5-1F57-5643-BC51-176AC8CB3D99}" type="presOf" srcId="{4C0FAC49-6BBB-AE4F-8446-5A337EEE99A6}" destId="{CDA375F8-E9FB-3848-8819-83E5563059F8}" srcOrd="0" destOrd="0" presId="urn:microsoft.com/office/officeart/2005/8/layout/bProcess4"/>
    <dgm:cxn modelId="{300C94BB-43F2-DB45-B4A6-6F9B7E8AA010}" type="presOf" srcId="{AECCCFE4-D6CE-1B4A-B9EB-3B4165862FB8}" destId="{004622EF-4A65-DC46-8FD9-82C6225D4FA0}" srcOrd="0" destOrd="0" presId="urn:microsoft.com/office/officeart/2005/8/layout/bProcess4"/>
    <dgm:cxn modelId="{072E70AC-2940-3E4D-9798-2F674780F0F9}" type="presParOf" srcId="{CAE0DA20-CC75-F747-BCFF-70DA91380FC0}" destId="{AFE8F532-43AF-C24B-9990-23299FCD2595}" srcOrd="0" destOrd="0" presId="urn:microsoft.com/office/officeart/2005/8/layout/bProcess4"/>
    <dgm:cxn modelId="{BFC27E4E-C2A4-7544-9D82-6746666F68CD}" type="presParOf" srcId="{AFE8F532-43AF-C24B-9990-23299FCD2595}" destId="{B66EE0D3-94FB-DE46-BCE8-756F41422C4A}" srcOrd="0" destOrd="0" presId="urn:microsoft.com/office/officeart/2005/8/layout/bProcess4"/>
    <dgm:cxn modelId="{8D89C525-DDE1-0B41-99F8-C73D9B3A9729}" type="presParOf" srcId="{AFE8F532-43AF-C24B-9990-23299FCD2595}" destId="{4E84F788-F59D-C04C-9B4B-93D7D0F96C82}" srcOrd="1" destOrd="0" presId="urn:microsoft.com/office/officeart/2005/8/layout/bProcess4"/>
    <dgm:cxn modelId="{73880F86-AAE5-C340-B713-FF7D5C81C123}" type="presParOf" srcId="{CAE0DA20-CC75-F747-BCFF-70DA91380FC0}" destId="{13548C5D-5121-724C-8173-B5342A87C611}" srcOrd="1" destOrd="0" presId="urn:microsoft.com/office/officeart/2005/8/layout/bProcess4"/>
    <dgm:cxn modelId="{D2CA2729-49DA-7943-836E-3D6C4265CAC7}" type="presParOf" srcId="{CAE0DA20-CC75-F747-BCFF-70DA91380FC0}" destId="{705F370E-1BB2-CC48-810A-6A16A86E3207}" srcOrd="2" destOrd="0" presId="urn:microsoft.com/office/officeart/2005/8/layout/bProcess4"/>
    <dgm:cxn modelId="{6F916817-1E23-A449-A57A-286B0882A62F}" type="presParOf" srcId="{705F370E-1BB2-CC48-810A-6A16A86E3207}" destId="{E88297B8-55B3-0546-BEDA-A39CBF8B366D}" srcOrd="0" destOrd="0" presId="urn:microsoft.com/office/officeart/2005/8/layout/bProcess4"/>
    <dgm:cxn modelId="{7738686B-D101-934D-B634-CA11FE6C21BF}" type="presParOf" srcId="{705F370E-1BB2-CC48-810A-6A16A86E3207}" destId="{AD759C5B-1289-514F-B623-16A8C38BC946}" srcOrd="1" destOrd="0" presId="urn:microsoft.com/office/officeart/2005/8/layout/bProcess4"/>
    <dgm:cxn modelId="{F0288980-5E1E-3A46-8F5A-BBF1CCDF960E}" type="presParOf" srcId="{CAE0DA20-CC75-F747-BCFF-70DA91380FC0}" destId="{42F37F48-AE82-1442-BA78-D7FB9AD400EA}" srcOrd="3" destOrd="0" presId="urn:microsoft.com/office/officeart/2005/8/layout/bProcess4"/>
    <dgm:cxn modelId="{18126BFB-7E72-E34D-B303-89228ED99C98}" type="presParOf" srcId="{CAE0DA20-CC75-F747-BCFF-70DA91380FC0}" destId="{CB675F20-4C7F-C842-8AD1-1AA4832A3018}" srcOrd="4" destOrd="0" presId="urn:microsoft.com/office/officeart/2005/8/layout/bProcess4"/>
    <dgm:cxn modelId="{6BAE69B2-4091-AC43-B74C-29C8531076FC}" type="presParOf" srcId="{CB675F20-4C7F-C842-8AD1-1AA4832A3018}" destId="{F55B73FD-399E-1547-A233-3D51F3E78485}" srcOrd="0" destOrd="0" presId="urn:microsoft.com/office/officeart/2005/8/layout/bProcess4"/>
    <dgm:cxn modelId="{93A3070F-E699-2347-BB5C-4B3BDD4D7130}" type="presParOf" srcId="{CB675F20-4C7F-C842-8AD1-1AA4832A3018}" destId="{004622EF-4A65-DC46-8FD9-82C6225D4FA0}" srcOrd="1" destOrd="0" presId="urn:microsoft.com/office/officeart/2005/8/layout/bProcess4"/>
    <dgm:cxn modelId="{41108AD7-856F-ED4C-8A10-7C7325F046C4}" type="presParOf" srcId="{CAE0DA20-CC75-F747-BCFF-70DA91380FC0}" destId="{CCAF654B-EFAE-404A-8C49-5CE20F157864}" srcOrd="5" destOrd="0" presId="urn:microsoft.com/office/officeart/2005/8/layout/bProcess4"/>
    <dgm:cxn modelId="{BDB3CA64-EC21-1340-A5EB-69F682D29432}" type="presParOf" srcId="{CAE0DA20-CC75-F747-BCFF-70DA91380FC0}" destId="{74BC9102-AE1A-9B48-8195-4B93983F9CB1}" srcOrd="6" destOrd="0" presId="urn:microsoft.com/office/officeart/2005/8/layout/bProcess4"/>
    <dgm:cxn modelId="{3C798379-9FE2-C64E-8C60-38A2078EAF88}" type="presParOf" srcId="{74BC9102-AE1A-9B48-8195-4B93983F9CB1}" destId="{60B47748-39D9-B346-BE69-7C35538C2CC9}" srcOrd="0" destOrd="0" presId="urn:microsoft.com/office/officeart/2005/8/layout/bProcess4"/>
    <dgm:cxn modelId="{4C7DB207-54E2-7D4C-9487-DAE044809123}" type="presParOf" srcId="{74BC9102-AE1A-9B48-8195-4B93983F9CB1}" destId="{DC0255C7-C232-2E48-933E-896144D48172}" srcOrd="1" destOrd="0" presId="urn:microsoft.com/office/officeart/2005/8/layout/bProcess4"/>
    <dgm:cxn modelId="{25EBF82F-BB21-4B4E-979F-D7C0728614CD}" type="presParOf" srcId="{CAE0DA20-CC75-F747-BCFF-70DA91380FC0}" destId="{156E2805-1CD5-F74B-AA3F-5215E1922EF3}" srcOrd="7" destOrd="0" presId="urn:microsoft.com/office/officeart/2005/8/layout/bProcess4"/>
    <dgm:cxn modelId="{3B40D5CF-5D49-194E-BAC0-B59DA61761B2}" type="presParOf" srcId="{CAE0DA20-CC75-F747-BCFF-70DA91380FC0}" destId="{0BBF439A-29B3-834D-A973-A2423496CE44}" srcOrd="8" destOrd="0" presId="urn:microsoft.com/office/officeart/2005/8/layout/bProcess4"/>
    <dgm:cxn modelId="{7EAF2F2E-2977-9740-BB00-A54225581222}" type="presParOf" srcId="{0BBF439A-29B3-834D-A973-A2423496CE44}" destId="{6826E13A-88E9-B34B-9E0E-579DCFE9AD95}" srcOrd="0" destOrd="0" presId="urn:microsoft.com/office/officeart/2005/8/layout/bProcess4"/>
    <dgm:cxn modelId="{DC086236-51D4-FB46-AE90-E1DC6B306658}" type="presParOf" srcId="{0BBF439A-29B3-834D-A973-A2423496CE44}" destId="{A9909F32-1812-5345-8871-9B54EA178634}" srcOrd="1" destOrd="0" presId="urn:microsoft.com/office/officeart/2005/8/layout/bProcess4"/>
    <dgm:cxn modelId="{8664AFFC-EBAC-A344-8A62-02DC461DD45E}" type="presParOf" srcId="{CAE0DA20-CC75-F747-BCFF-70DA91380FC0}" destId="{FC0F7AF7-B21A-DB45-984B-A16B9B3C1A4E}" srcOrd="9" destOrd="0" presId="urn:microsoft.com/office/officeart/2005/8/layout/bProcess4"/>
    <dgm:cxn modelId="{E925680F-DDD8-CB4C-B96A-6D1F823EF4BA}" type="presParOf" srcId="{CAE0DA20-CC75-F747-BCFF-70DA91380FC0}" destId="{DC940830-46AC-C749-BE45-8BD583009450}" srcOrd="10" destOrd="0" presId="urn:microsoft.com/office/officeart/2005/8/layout/bProcess4"/>
    <dgm:cxn modelId="{BCA1F2C8-2C2F-934A-A1AE-0B0464B98D83}" type="presParOf" srcId="{DC940830-46AC-C749-BE45-8BD583009450}" destId="{74FEB0A2-BAA6-CE4E-92AC-5F51778856A8}" srcOrd="0" destOrd="0" presId="urn:microsoft.com/office/officeart/2005/8/layout/bProcess4"/>
    <dgm:cxn modelId="{E1AE0B1C-EDB9-A54A-B810-3F08502732CE}" type="presParOf" srcId="{DC940830-46AC-C749-BE45-8BD583009450}" destId="{1363FC29-7F00-3048-B5BB-98FCF8870241}" srcOrd="1" destOrd="0" presId="urn:microsoft.com/office/officeart/2005/8/layout/bProcess4"/>
    <dgm:cxn modelId="{1C0A7A9C-3437-B141-9674-EE922220B62A}" type="presParOf" srcId="{CAE0DA20-CC75-F747-BCFF-70DA91380FC0}" destId="{B038539D-88D6-B941-9276-D46BD99FCA88}" srcOrd="11" destOrd="0" presId="urn:microsoft.com/office/officeart/2005/8/layout/bProcess4"/>
    <dgm:cxn modelId="{2C582D42-9242-F14B-A312-18EA14C7DA29}" type="presParOf" srcId="{CAE0DA20-CC75-F747-BCFF-70DA91380FC0}" destId="{F440A969-2D98-3D48-B48A-8791C8048F8B}" srcOrd="12" destOrd="0" presId="urn:microsoft.com/office/officeart/2005/8/layout/bProcess4"/>
    <dgm:cxn modelId="{2530C5D4-07F5-8247-8BD8-D959A92B2344}" type="presParOf" srcId="{F440A969-2D98-3D48-B48A-8791C8048F8B}" destId="{3E2B8135-8618-8D45-BC8B-835E9E3AD3B4}" srcOrd="0" destOrd="0" presId="urn:microsoft.com/office/officeart/2005/8/layout/bProcess4"/>
    <dgm:cxn modelId="{408FE692-E689-7A46-AC3A-3A77930F1081}" type="presParOf" srcId="{F440A969-2D98-3D48-B48A-8791C8048F8B}" destId="{E2EC148F-7A4C-4748-B015-20F16551C885}" srcOrd="1" destOrd="0" presId="urn:microsoft.com/office/officeart/2005/8/layout/bProcess4"/>
    <dgm:cxn modelId="{3D2F72F9-4944-1E4D-811E-53330EBD14CB}" type="presParOf" srcId="{CAE0DA20-CC75-F747-BCFF-70DA91380FC0}" destId="{070CE3F7-41AC-6244-8908-A98DB8270274}" srcOrd="13" destOrd="0" presId="urn:microsoft.com/office/officeart/2005/8/layout/bProcess4"/>
    <dgm:cxn modelId="{07365B3C-8F62-CE43-852C-00CFF606EF1F}" type="presParOf" srcId="{CAE0DA20-CC75-F747-BCFF-70DA91380FC0}" destId="{77C301C3-C321-5A4B-997B-25DBF9B9041B}" srcOrd="14" destOrd="0" presId="urn:microsoft.com/office/officeart/2005/8/layout/bProcess4"/>
    <dgm:cxn modelId="{0E3D3E92-D07D-3841-82BF-E190A5F882A0}" type="presParOf" srcId="{77C301C3-C321-5A4B-997B-25DBF9B9041B}" destId="{6038CE14-6C26-054F-9C81-37FD2E109D8A}" srcOrd="0" destOrd="0" presId="urn:microsoft.com/office/officeart/2005/8/layout/bProcess4"/>
    <dgm:cxn modelId="{90AC3A8A-2A17-7446-9097-BE0BAD53B652}" type="presParOf" srcId="{77C301C3-C321-5A4B-997B-25DBF9B9041B}" destId="{CDA375F8-E9FB-3848-8819-83E5563059F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 err="1"/>
            <a:t>ViewDidLoad</a:t>
          </a:r>
          <a:endParaRPr lang="en-GB" dirty="0"/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CB0219D7-1DD1-FA40-885F-BEC44DB65146}">
      <dgm:prSet phldrT="[Texte]"/>
      <dgm:spPr/>
      <dgm:t>
        <a:bodyPr/>
        <a:lstStyle/>
        <a:p>
          <a:r>
            <a:rPr lang="en-GB" dirty="0"/>
            <a:t>.delegate</a:t>
          </a:r>
        </a:p>
      </dgm:t>
    </dgm:pt>
    <dgm:pt modelId="{B3E2BEA4-1AB7-DC4B-87B7-AFC7207DB5C9}" type="parTrans" cxnId="{2C0158B7-A6DA-EF4F-B145-87B73982ECAA}">
      <dgm:prSet/>
      <dgm:spPr/>
      <dgm:t>
        <a:bodyPr/>
        <a:lstStyle/>
        <a:p>
          <a:endParaRPr lang="fr-FR"/>
        </a:p>
      </dgm:t>
    </dgm:pt>
    <dgm:pt modelId="{A207A9AC-0579-4C49-97F9-B4519B7069EB}" type="sibTrans" cxnId="{2C0158B7-A6DA-EF4F-B145-87B73982ECAA}">
      <dgm:prSet/>
      <dgm:spPr/>
      <dgm:t>
        <a:bodyPr/>
        <a:lstStyle/>
        <a:p>
          <a:endParaRPr lang="fr-FR"/>
        </a:p>
      </dgm:t>
    </dgm:pt>
    <dgm:pt modelId="{1D397483-8026-7A44-8518-47D9E7985115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keyboardDidShow</a:t>
          </a:r>
          <a:endParaRPr lang="en-GB" dirty="0"/>
        </a:p>
      </dgm:t>
    </dgm:pt>
    <dgm:pt modelId="{CF466B14-61CE-9D41-9D38-FDB8F695A727}" type="parTrans" cxnId="{EA26723D-F07B-F94C-92D4-443A0938305A}">
      <dgm:prSet/>
      <dgm:spPr/>
      <dgm:t>
        <a:bodyPr/>
        <a:lstStyle/>
        <a:p>
          <a:endParaRPr lang="fr-FR"/>
        </a:p>
      </dgm:t>
    </dgm:pt>
    <dgm:pt modelId="{437D2609-831F-5744-8C27-CB6CFD458D8B}" type="sibTrans" cxnId="{EA26723D-F07B-F94C-92D4-443A0938305A}">
      <dgm:prSet/>
      <dgm:spPr/>
      <dgm:t>
        <a:bodyPr/>
        <a:lstStyle/>
        <a:p>
          <a:endParaRPr lang="fr-FR"/>
        </a:p>
      </dgm:t>
    </dgm:pt>
    <dgm:pt modelId="{66721E06-9DA5-814F-9264-BDFFF804B5F7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keyboardDidHide</a:t>
          </a:r>
          <a:endParaRPr lang="en-GB" dirty="0"/>
        </a:p>
      </dgm:t>
    </dgm:pt>
    <dgm:pt modelId="{B19B9603-7AEC-4F43-B3C6-A8AA9E802B91}" type="parTrans" cxnId="{71145068-50EE-454A-81CD-026533E6BCAD}">
      <dgm:prSet/>
      <dgm:spPr/>
      <dgm:t>
        <a:bodyPr/>
        <a:lstStyle/>
        <a:p>
          <a:endParaRPr lang="fr-FR"/>
        </a:p>
      </dgm:t>
    </dgm:pt>
    <dgm:pt modelId="{3F13B8AB-02C7-A24E-BA03-704EE1227732}" type="sibTrans" cxnId="{71145068-50EE-454A-81CD-026533E6BCAD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4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3"/>
      <dgm:spPr/>
    </dgm:pt>
    <dgm:pt modelId="{9EEAF19C-798A-2546-B882-232CC4BB4981}" type="pres">
      <dgm:prSet presAssocID="{CB0219D7-1DD1-FA40-885F-BEC44DB65146}" presName="compNode" presStyleCnt="0"/>
      <dgm:spPr/>
    </dgm:pt>
    <dgm:pt modelId="{229F5784-83C1-6D49-84D0-EB3C5EFD2564}" type="pres">
      <dgm:prSet presAssocID="{CB0219D7-1DD1-FA40-885F-BEC44DB65146}" presName="dummyConnPt" presStyleCnt="0"/>
      <dgm:spPr/>
    </dgm:pt>
    <dgm:pt modelId="{5F5413A4-52AA-0F42-983F-75CB448FFB91}" type="pres">
      <dgm:prSet presAssocID="{CB0219D7-1DD1-FA40-885F-BEC44DB65146}" presName="node" presStyleLbl="node1" presStyleIdx="1" presStyleCnt="4">
        <dgm:presLayoutVars>
          <dgm:bulletEnabled val="1"/>
        </dgm:presLayoutVars>
      </dgm:prSet>
      <dgm:spPr/>
    </dgm:pt>
    <dgm:pt modelId="{19C39367-3178-004D-8771-278BE24727FA}" type="pres">
      <dgm:prSet presAssocID="{A207A9AC-0579-4C49-97F9-B4519B7069EB}" presName="sibTrans" presStyleLbl="bgSibTrans2D1" presStyleIdx="1" presStyleCnt="3"/>
      <dgm:spPr/>
    </dgm:pt>
    <dgm:pt modelId="{A5441595-5C06-8F42-A687-6CA311A9DD4C}" type="pres">
      <dgm:prSet presAssocID="{1D397483-8026-7A44-8518-47D9E7985115}" presName="compNode" presStyleCnt="0"/>
      <dgm:spPr/>
    </dgm:pt>
    <dgm:pt modelId="{4580E376-A2CE-F442-8EBA-21CD629C726B}" type="pres">
      <dgm:prSet presAssocID="{1D397483-8026-7A44-8518-47D9E7985115}" presName="dummyConnPt" presStyleCnt="0"/>
      <dgm:spPr/>
    </dgm:pt>
    <dgm:pt modelId="{9A1BE70C-E154-8A4F-8FD6-9A7BD597CA60}" type="pres">
      <dgm:prSet presAssocID="{1D397483-8026-7A44-8518-47D9E7985115}" presName="node" presStyleLbl="node1" presStyleIdx="2" presStyleCnt="4">
        <dgm:presLayoutVars>
          <dgm:bulletEnabled val="1"/>
        </dgm:presLayoutVars>
      </dgm:prSet>
      <dgm:spPr/>
    </dgm:pt>
    <dgm:pt modelId="{07F327AD-EC57-5B4C-8B26-CBC3B00248C1}" type="pres">
      <dgm:prSet presAssocID="{437D2609-831F-5744-8C27-CB6CFD458D8B}" presName="sibTrans" presStyleLbl="bgSibTrans2D1" presStyleIdx="2" presStyleCnt="3"/>
      <dgm:spPr/>
    </dgm:pt>
    <dgm:pt modelId="{B90871DC-643A-E64E-9EDC-3CBE99BE6AED}" type="pres">
      <dgm:prSet presAssocID="{66721E06-9DA5-814F-9264-BDFFF804B5F7}" presName="compNode" presStyleCnt="0"/>
      <dgm:spPr/>
    </dgm:pt>
    <dgm:pt modelId="{722BF68B-0C27-2340-B4B9-AF8B37D437D4}" type="pres">
      <dgm:prSet presAssocID="{66721E06-9DA5-814F-9264-BDFFF804B5F7}" presName="dummyConnPt" presStyleCnt="0"/>
      <dgm:spPr/>
    </dgm:pt>
    <dgm:pt modelId="{3CCFD239-2DC4-A941-A066-63C4E8421CBF}" type="pres">
      <dgm:prSet presAssocID="{66721E06-9DA5-814F-9264-BDFFF804B5F7}" presName="node" presStyleLbl="node1" presStyleIdx="3" presStyleCnt="4">
        <dgm:presLayoutVars>
          <dgm:bulletEnabled val="1"/>
        </dgm:presLayoutVars>
      </dgm:prSet>
      <dgm:spPr/>
    </dgm:pt>
  </dgm:ptLst>
  <dgm:cxnLst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7FED09AF-091C-9544-8EDC-154E15F6A26E}" type="presOf" srcId="{66721E06-9DA5-814F-9264-BDFFF804B5F7}" destId="{3CCFD239-2DC4-A941-A066-63C4E8421CBF}" srcOrd="0" destOrd="0" presId="urn:microsoft.com/office/officeart/2005/8/layout/bProcess4"/>
    <dgm:cxn modelId="{72948D03-C3B3-9445-829E-10F2AD55AFB1}" type="presOf" srcId="{437D2609-831F-5744-8C27-CB6CFD458D8B}" destId="{07F327AD-EC57-5B4C-8B26-CBC3B00248C1}" srcOrd="0" destOrd="0" presId="urn:microsoft.com/office/officeart/2005/8/layout/bProcess4"/>
    <dgm:cxn modelId="{EA26723D-F07B-F94C-92D4-443A0938305A}" srcId="{1E9A123F-3E00-194A-99CD-6C129FD87A1B}" destId="{1D397483-8026-7A44-8518-47D9E7985115}" srcOrd="2" destOrd="0" parTransId="{CF466B14-61CE-9D41-9D38-FDB8F695A727}" sibTransId="{437D2609-831F-5744-8C27-CB6CFD458D8B}"/>
    <dgm:cxn modelId="{F464EF77-2DC3-9843-8240-6AB77D630B67}" type="presOf" srcId="{CB0219D7-1DD1-FA40-885F-BEC44DB65146}" destId="{5F5413A4-52AA-0F42-983F-75CB448FFB91}" srcOrd="0" destOrd="0" presId="urn:microsoft.com/office/officeart/2005/8/layout/bProcess4"/>
    <dgm:cxn modelId="{60F857F3-D549-E747-AA8C-1635265F06CC}" type="presOf" srcId="{B0C12CD5-FC2A-7A44-B5CB-160185E7BC08}" destId="{4E84F788-F59D-C04C-9B4B-93D7D0F96C82}" srcOrd="0" destOrd="0" presId="urn:microsoft.com/office/officeart/2005/8/layout/bProcess4"/>
    <dgm:cxn modelId="{71145068-50EE-454A-81CD-026533E6BCAD}" srcId="{1E9A123F-3E00-194A-99CD-6C129FD87A1B}" destId="{66721E06-9DA5-814F-9264-BDFFF804B5F7}" srcOrd="3" destOrd="0" parTransId="{B19B9603-7AEC-4F43-B3C6-A8AA9E802B91}" sibTransId="{3F13B8AB-02C7-A24E-BA03-704EE1227732}"/>
    <dgm:cxn modelId="{67D313AC-4280-A945-9B2C-162A2E8DA679}" type="presOf" srcId="{A207A9AC-0579-4C49-97F9-B4519B7069EB}" destId="{19C39367-3178-004D-8771-278BE24727FA}" srcOrd="0" destOrd="0" presId="urn:microsoft.com/office/officeart/2005/8/layout/bProcess4"/>
    <dgm:cxn modelId="{2C0158B7-A6DA-EF4F-B145-87B73982ECAA}" srcId="{1E9A123F-3E00-194A-99CD-6C129FD87A1B}" destId="{CB0219D7-1DD1-FA40-885F-BEC44DB65146}" srcOrd="1" destOrd="0" parTransId="{B3E2BEA4-1AB7-DC4B-87B7-AFC7207DB5C9}" sibTransId="{A207A9AC-0579-4C49-97F9-B4519B7069EB}"/>
    <dgm:cxn modelId="{343F3740-364F-9D48-8613-1E769C81F1B5}" type="presOf" srcId="{CAFB3222-FA05-F04E-B7D5-1EC1194F724B}" destId="{13548C5D-5121-724C-8173-B5342A87C611}" srcOrd="0" destOrd="0" presId="urn:microsoft.com/office/officeart/2005/8/layout/bProcess4"/>
    <dgm:cxn modelId="{1DCA93A2-219C-4145-AAD0-B7CE443E90F4}" type="presOf" srcId="{1D397483-8026-7A44-8518-47D9E7985115}" destId="{9A1BE70C-E154-8A4F-8FD6-9A7BD597CA60}" srcOrd="0" destOrd="0" presId="urn:microsoft.com/office/officeart/2005/8/layout/bProcess4"/>
    <dgm:cxn modelId="{587976BA-59E8-6848-81AD-EDD1BB431BB3}" type="presOf" srcId="{1E9A123F-3E00-194A-99CD-6C129FD87A1B}" destId="{CAE0DA20-CC75-F747-BCFF-70DA91380FC0}" srcOrd="0" destOrd="0" presId="urn:microsoft.com/office/officeart/2005/8/layout/bProcess4"/>
    <dgm:cxn modelId="{A966F3B7-BCC8-174F-8D5A-77B93A0F39FA}" type="presParOf" srcId="{CAE0DA20-CC75-F747-BCFF-70DA91380FC0}" destId="{AFE8F532-43AF-C24B-9990-23299FCD2595}" srcOrd="0" destOrd="0" presId="urn:microsoft.com/office/officeart/2005/8/layout/bProcess4"/>
    <dgm:cxn modelId="{65FE4CC5-2A8F-E344-9F2E-57292E443842}" type="presParOf" srcId="{AFE8F532-43AF-C24B-9990-23299FCD2595}" destId="{B66EE0D3-94FB-DE46-BCE8-756F41422C4A}" srcOrd="0" destOrd="0" presId="urn:microsoft.com/office/officeart/2005/8/layout/bProcess4"/>
    <dgm:cxn modelId="{7E0BA871-4422-A54B-A7A3-693146A9FE56}" type="presParOf" srcId="{AFE8F532-43AF-C24B-9990-23299FCD2595}" destId="{4E84F788-F59D-C04C-9B4B-93D7D0F96C82}" srcOrd="1" destOrd="0" presId="urn:microsoft.com/office/officeart/2005/8/layout/bProcess4"/>
    <dgm:cxn modelId="{C0D158A5-F110-3F41-A53C-795E0F124BA6}" type="presParOf" srcId="{CAE0DA20-CC75-F747-BCFF-70DA91380FC0}" destId="{13548C5D-5121-724C-8173-B5342A87C611}" srcOrd="1" destOrd="0" presId="urn:microsoft.com/office/officeart/2005/8/layout/bProcess4"/>
    <dgm:cxn modelId="{AA83BFAA-01AB-594D-9061-0C98A243D958}" type="presParOf" srcId="{CAE0DA20-CC75-F747-BCFF-70DA91380FC0}" destId="{9EEAF19C-798A-2546-B882-232CC4BB4981}" srcOrd="2" destOrd="0" presId="urn:microsoft.com/office/officeart/2005/8/layout/bProcess4"/>
    <dgm:cxn modelId="{5EB42F75-8F5C-CA48-A9AE-16B07D9C9319}" type="presParOf" srcId="{9EEAF19C-798A-2546-B882-232CC4BB4981}" destId="{229F5784-83C1-6D49-84D0-EB3C5EFD2564}" srcOrd="0" destOrd="0" presId="urn:microsoft.com/office/officeart/2005/8/layout/bProcess4"/>
    <dgm:cxn modelId="{1F100E9D-30F8-284A-B221-D23B9C9E88BC}" type="presParOf" srcId="{9EEAF19C-798A-2546-B882-232CC4BB4981}" destId="{5F5413A4-52AA-0F42-983F-75CB448FFB91}" srcOrd="1" destOrd="0" presId="urn:microsoft.com/office/officeart/2005/8/layout/bProcess4"/>
    <dgm:cxn modelId="{05F4C89F-12E7-7E46-92E1-63545A973632}" type="presParOf" srcId="{CAE0DA20-CC75-F747-BCFF-70DA91380FC0}" destId="{19C39367-3178-004D-8771-278BE24727FA}" srcOrd="3" destOrd="0" presId="urn:microsoft.com/office/officeart/2005/8/layout/bProcess4"/>
    <dgm:cxn modelId="{84060909-05C9-E546-813A-F354B17FB076}" type="presParOf" srcId="{CAE0DA20-CC75-F747-BCFF-70DA91380FC0}" destId="{A5441595-5C06-8F42-A687-6CA311A9DD4C}" srcOrd="4" destOrd="0" presId="urn:microsoft.com/office/officeart/2005/8/layout/bProcess4"/>
    <dgm:cxn modelId="{A013E6BF-2779-8640-9A08-C682B6AAA55E}" type="presParOf" srcId="{A5441595-5C06-8F42-A687-6CA311A9DD4C}" destId="{4580E376-A2CE-F442-8EBA-21CD629C726B}" srcOrd="0" destOrd="0" presId="urn:microsoft.com/office/officeart/2005/8/layout/bProcess4"/>
    <dgm:cxn modelId="{82FD5711-67CF-5B41-A929-73D11ECE5236}" type="presParOf" srcId="{A5441595-5C06-8F42-A687-6CA311A9DD4C}" destId="{9A1BE70C-E154-8A4F-8FD6-9A7BD597CA60}" srcOrd="1" destOrd="0" presId="urn:microsoft.com/office/officeart/2005/8/layout/bProcess4"/>
    <dgm:cxn modelId="{A4EC7817-3CBD-9040-AA4D-8144456DB8C6}" type="presParOf" srcId="{CAE0DA20-CC75-F747-BCFF-70DA91380FC0}" destId="{07F327AD-EC57-5B4C-8B26-CBC3B00248C1}" srcOrd="5" destOrd="0" presId="urn:microsoft.com/office/officeart/2005/8/layout/bProcess4"/>
    <dgm:cxn modelId="{473809DC-32F6-5E4B-B92C-9526B2D89525}" type="presParOf" srcId="{CAE0DA20-CC75-F747-BCFF-70DA91380FC0}" destId="{B90871DC-643A-E64E-9EDC-3CBE99BE6AED}" srcOrd="6" destOrd="0" presId="urn:microsoft.com/office/officeart/2005/8/layout/bProcess4"/>
    <dgm:cxn modelId="{B5867033-257B-7C40-8D1E-147BDE371391}" type="presParOf" srcId="{B90871DC-643A-E64E-9EDC-3CBE99BE6AED}" destId="{722BF68B-0C27-2340-B4B9-AF8B37D437D4}" srcOrd="0" destOrd="0" presId="urn:microsoft.com/office/officeart/2005/8/layout/bProcess4"/>
    <dgm:cxn modelId="{4F5E322C-4D3C-4F41-A6F0-D65300247E0A}" type="presParOf" srcId="{B90871DC-643A-E64E-9EDC-3CBE99BE6AED}" destId="{3CCFD239-2DC4-A941-A066-63C4E8421CB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 err="1"/>
            <a:t>ViewDidLoad</a:t>
          </a:r>
          <a:endParaRPr lang="en-GB" dirty="0"/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CB0219D7-1DD1-FA40-885F-BEC44DB65146}">
      <dgm:prSet phldrT="[Texte]"/>
      <dgm:spPr/>
      <dgm:t>
        <a:bodyPr/>
        <a:lstStyle/>
        <a:p>
          <a:r>
            <a:rPr lang="en-GB" dirty="0"/>
            <a:t>.delegate</a:t>
          </a:r>
        </a:p>
      </dgm:t>
    </dgm:pt>
    <dgm:pt modelId="{B3E2BEA4-1AB7-DC4B-87B7-AFC7207DB5C9}" type="parTrans" cxnId="{2C0158B7-A6DA-EF4F-B145-87B73982ECAA}">
      <dgm:prSet/>
      <dgm:spPr/>
      <dgm:t>
        <a:bodyPr/>
        <a:lstStyle/>
        <a:p>
          <a:endParaRPr lang="fr-FR"/>
        </a:p>
      </dgm:t>
    </dgm:pt>
    <dgm:pt modelId="{A207A9AC-0579-4C49-97F9-B4519B7069EB}" type="sibTrans" cxnId="{2C0158B7-A6DA-EF4F-B145-87B73982ECAA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2">
        <dgm:presLayoutVars>
          <dgm:bulletEnabled val="1"/>
        </dgm:presLayoutVars>
      </dgm:prSet>
      <dgm:spPr/>
    </dgm:pt>
    <dgm:pt modelId="{13548C5D-5121-724C-8173-B5342A87C611}" type="pres">
      <dgm:prSet presAssocID="{CAFB3222-FA05-F04E-B7D5-1EC1194F724B}" presName="sibTrans" presStyleLbl="bgSibTrans2D1" presStyleIdx="0" presStyleCnt="1"/>
      <dgm:spPr/>
    </dgm:pt>
    <dgm:pt modelId="{9EEAF19C-798A-2546-B882-232CC4BB4981}" type="pres">
      <dgm:prSet presAssocID="{CB0219D7-1DD1-FA40-885F-BEC44DB65146}" presName="compNode" presStyleCnt="0"/>
      <dgm:spPr/>
    </dgm:pt>
    <dgm:pt modelId="{229F5784-83C1-6D49-84D0-EB3C5EFD2564}" type="pres">
      <dgm:prSet presAssocID="{CB0219D7-1DD1-FA40-885F-BEC44DB65146}" presName="dummyConnPt" presStyleCnt="0"/>
      <dgm:spPr/>
    </dgm:pt>
    <dgm:pt modelId="{5F5413A4-52AA-0F42-983F-75CB448FFB91}" type="pres">
      <dgm:prSet presAssocID="{CB0219D7-1DD1-FA40-885F-BEC44DB65146}" presName="node" presStyleLbl="node1" presStyleIdx="1" presStyleCnt="2">
        <dgm:presLayoutVars>
          <dgm:bulletEnabled val="1"/>
        </dgm:presLayoutVars>
      </dgm:prSet>
      <dgm:spPr/>
    </dgm:pt>
  </dgm:ptLst>
  <dgm:cxnLst>
    <dgm:cxn modelId="{B4FE26DB-596C-6245-BB9E-067C7F1E0ED7}" type="presOf" srcId="{B0C12CD5-FC2A-7A44-B5CB-160185E7BC08}" destId="{4E84F788-F59D-C04C-9B4B-93D7D0F96C82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2C0158B7-A6DA-EF4F-B145-87B73982ECAA}" srcId="{1E9A123F-3E00-194A-99CD-6C129FD87A1B}" destId="{CB0219D7-1DD1-FA40-885F-BEC44DB65146}" srcOrd="1" destOrd="0" parTransId="{B3E2BEA4-1AB7-DC4B-87B7-AFC7207DB5C9}" sibTransId="{A207A9AC-0579-4C49-97F9-B4519B7069EB}"/>
    <dgm:cxn modelId="{76F32BD1-1E1C-E540-9E89-12F7321DB21B}" type="presOf" srcId="{CAFB3222-FA05-F04E-B7D5-1EC1194F724B}" destId="{13548C5D-5121-724C-8173-B5342A87C611}" srcOrd="0" destOrd="0" presId="urn:microsoft.com/office/officeart/2005/8/layout/bProcess4"/>
    <dgm:cxn modelId="{64F02B5D-0354-D848-BC24-70C5A6672D61}" type="presOf" srcId="{CB0219D7-1DD1-FA40-885F-BEC44DB65146}" destId="{5F5413A4-52AA-0F42-983F-75CB448FFB91}" srcOrd="0" destOrd="0" presId="urn:microsoft.com/office/officeart/2005/8/layout/bProcess4"/>
    <dgm:cxn modelId="{49580D33-2E62-4346-8479-ECC5785D91F6}" type="presOf" srcId="{1E9A123F-3E00-194A-99CD-6C129FD87A1B}" destId="{CAE0DA20-CC75-F747-BCFF-70DA91380FC0}" srcOrd="0" destOrd="0" presId="urn:microsoft.com/office/officeart/2005/8/layout/bProcess4"/>
    <dgm:cxn modelId="{FCABF580-A26D-9C46-B6B1-F36678AD0FCC}" type="presParOf" srcId="{CAE0DA20-CC75-F747-BCFF-70DA91380FC0}" destId="{AFE8F532-43AF-C24B-9990-23299FCD2595}" srcOrd="0" destOrd="0" presId="urn:microsoft.com/office/officeart/2005/8/layout/bProcess4"/>
    <dgm:cxn modelId="{BCE1EDE4-0DB1-5D46-80BB-51B8E074F8AB}" type="presParOf" srcId="{AFE8F532-43AF-C24B-9990-23299FCD2595}" destId="{B66EE0D3-94FB-DE46-BCE8-756F41422C4A}" srcOrd="0" destOrd="0" presId="urn:microsoft.com/office/officeart/2005/8/layout/bProcess4"/>
    <dgm:cxn modelId="{F23EAF46-2946-4A4E-8F52-59AD7B9F8370}" type="presParOf" srcId="{AFE8F532-43AF-C24B-9990-23299FCD2595}" destId="{4E84F788-F59D-C04C-9B4B-93D7D0F96C82}" srcOrd="1" destOrd="0" presId="urn:microsoft.com/office/officeart/2005/8/layout/bProcess4"/>
    <dgm:cxn modelId="{D87B7B4E-967D-0549-8C74-C7E8716F089E}" type="presParOf" srcId="{CAE0DA20-CC75-F747-BCFF-70DA91380FC0}" destId="{13548C5D-5121-724C-8173-B5342A87C611}" srcOrd="1" destOrd="0" presId="urn:microsoft.com/office/officeart/2005/8/layout/bProcess4"/>
    <dgm:cxn modelId="{4E94D36F-3E31-B441-AE57-76D22209C0E4}" type="presParOf" srcId="{CAE0DA20-CC75-F747-BCFF-70DA91380FC0}" destId="{9EEAF19C-798A-2546-B882-232CC4BB4981}" srcOrd="2" destOrd="0" presId="urn:microsoft.com/office/officeart/2005/8/layout/bProcess4"/>
    <dgm:cxn modelId="{A29A5DA0-CB98-6E45-9576-C2025B1EDF50}" type="presParOf" srcId="{9EEAF19C-798A-2546-B882-232CC4BB4981}" destId="{229F5784-83C1-6D49-84D0-EB3C5EFD2564}" srcOrd="0" destOrd="0" presId="urn:microsoft.com/office/officeart/2005/8/layout/bProcess4"/>
    <dgm:cxn modelId="{6AF8B45C-E724-4040-AE4D-72BEFD1B5A4E}" type="presParOf" srcId="{9EEAF19C-798A-2546-B882-232CC4BB4981}" destId="{5F5413A4-52AA-0F42-983F-75CB448FFB9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126857" y="893687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190608" y="204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Creation </a:t>
          </a:r>
          <a:r>
            <a:rPr lang="en-GB" sz="1800" kern="1200" dirty="0" err="1"/>
            <a:t>ApiMethod</a:t>
          </a:r>
          <a:r>
            <a:rPr lang="en-GB" sz="1800" kern="1200" dirty="0"/>
            <a:t> Object</a:t>
          </a:r>
        </a:p>
      </dsp:txBody>
      <dsp:txXfrm>
        <a:off x="223423" y="34864"/>
        <a:ext cx="1801696" cy="1054765"/>
      </dsp:txXfrm>
    </dsp:sp>
    <dsp:sp modelId="{997D2046-4828-714E-889F-1744AC90B9AD}">
      <dsp:nvSpPr>
        <dsp:cNvPr id="0" name=""/>
        <dsp:cNvSpPr/>
      </dsp:nvSpPr>
      <dsp:spPr>
        <a:xfrm rot="5400000">
          <a:off x="-126857" y="2294182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7005"/>
                <a:satOff val="-480"/>
                <a:lumOff val="521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7005"/>
                <a:satOff val="-480"/>
                <a:lumOff val="521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7005"/>
                <a:satOff val="-480"/>
                <a:lumOff val="521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B3DE9-FCB9-604F-B6DF-277977554D45}">
      <dsp:nvSpPr>
        <dsp:cNvPr id="0" name=""/>
        <dsp:cNvSpPr/>
      </dsp:nvSpPr>
      <dsp:spPr>
        <a:xfrm>
          <a:off x="190608" y="1402544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129"/>
                <a:satOff val="-420"/>
                <a:lumOff val="4559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6129"/>
                <a:satOff val="-420"/>
                <a:lumOff val="4559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6129"/>
                <a:satOff val="-420"/>
                <a:lumOff val="4559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Allocation</a:t>
          </a:r>
        </a:p>
      </dsp:txBody>
      <dsp:txXfrm>
        <a:off x="223423" y="1435359"/>
        <a:ext cx="1801696" cy="1054765"/>
      </dsp:txXfrm>
    </dsp:sp>
    <dsp:sp modelId="{CC33EA6D-A694-C344-AFDA-5698AD0F1817}">
      <dsp:nvSpPr>
        <dsp:cNvPr id="0" name=""/>
        <dsp:cNvSpPr/>
      </dsp:nvSpPr>
      <dsp:spPr>
        <a:xfrm>
          <a:off x="573389" y="2994430"/>
          <a:ext cx="2474228" cy="168059"/>
        </a:xfrm>
        <a:prstGeom prst="rect">
          <a:avLst/>
        </a:prstGeom>
        <a:gradFill rotWithShape="0">
          <a:gsLst>
            <a:gs pos="0">
              <a:schemeClr val="accent2">
                <a:hueOff val="14010"/>
                <a:satOff val="-959"/>
                <a:lumOff val="1042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4010"/>
                <a:satOff val="-959"/>
                <a:lumOff val="1042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4010"/>
                <a:satOff val="-959"/>
                <a:lumOff val="1042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6B38BF-5113-E041-93CE-BDB4B1FD018A}">
      <dsp:nvSpPr>
        <dsp:cNvPr id="0" name=""/>
        <dsp:cNvSpPr/>
      </dsp:nvSpPr>
      <dsp:spPr>
        <a:xfrm>
          <a:off x="190608" y="280303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2259"/>
                <a:satOff val="-840"/>
                <a:lumOff val="9118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2259"/>
                <a:satOff val="-840"/>
                <a:lumOff val="9118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2259"/>
                <a:satOff val="-840"/>
                <a:lumOff val="9118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Initialisation</a:t>
          </a:r>
        </a:p>
      </dsp:txBody>
      <dsp:txXfrm>
        <a:off x="223423" y="2835854"/>
        <a:ext cx="1801696" cy="1054765"/>
      </dsp:txXfrm>
    </dsp:sp>
    <dsp:sp modelId="{CA995BF0-6B17-D64E-B50A-FF3302ACD85E}">
      <dsp:nvSpPr>
        <dsp:cNvPr id="0" name=""/>
        <dsp:cNvSpPr/>
      </dsp:nvSpPr>
      <dsp:spPr>
        <a:xfrm rot="16200000">
          <a:off x="2356686" y="2294182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21015"/>
                <a:satOff val="-1439"/>
                <a:lumOff val="1563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1015"/>
                <a:satOff val="-1439"/>
                <a:lumOff val="1563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1015"/>
                <a:satOff val="-1439"/>
                <a:lumOff val="1563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AA7A06-7E1C-9E40-80A7-A9C85AD162EF}">
      <dsp:nvSpPr>
        <dsp:cNvPr id="0" name=""/>
        <dsp:cNvSpPr/>
      </dsp:nvSpPr>
      <dsp:spPr>
        <a:xfrm>
          <a:off x="2674152" y="280303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8388"/>
                <a:satOff val="-1259"/>
                <a:lumOff val="13676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8388"/>
                <a:satOff val="-1259"/>
                <a:lumOff val="13676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8388"/>
                <a:satOff val="-1259"/>
                <a:lumOff val="13676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de </a:t>
          </a:r>
          <a:r>
            <a:rPr lang="fr-FR" sz="1800" kern="1200" noProof="0" dirty="0"/>
            <a:t>connectivité</a:t>
          </a:r>
        </a:p>
      </dsp:txBody>
      <dsp:txXfrm>
        <a:off x="2706967" y="2835854"/>
        <a:ext cx="1801696" cy="1054765"/>
      </dsp:txXfrm>
    </dsp:sp>
    <dsp:sp modelId="{014B5AA4-6109-5A45-964A-EC1730392677}">
      <dsp:nvSpPr>
        <dsp:cNvPr id="0" name=""/>
        <dsp:cNvSpPr/>
      </dsp:nvSpPr>
      <dsp:spPr>
        <a:xfrm rot="16200000">
          <a:off x="2356686" y="893687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28020"/>
                <a:satOff val="-1919"/>
                <a:lumOff val="2084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8020"/>
                <a:satOff val="-1919"/>
                <a:lumOff val="2084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8020"/>
                <a:satOff val="-1919"/>
                <a:lumOff val="2084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1C26F-DCD0-904F-B01C-82C84250237F}">
      <dsp:nvSpPr>
        <dsp:cNvPr id="0" name=""/>
        <dsp:cNvSpPr/>
      </dsp:nvSpPr>
      <dsp:spPr>
        <a:xfrm>
          <a:off x="2674152" y="1402544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Creation </a:t>
          </a:r>
          <a:r>
            <a:rPr lang="fr-FR" sz="1800" kern="1200" noProof="0" dirty="0"/>
            <a:t>requête</a:t>
          </a:r>
        </a:p>
      </dsp:txBody>
      <dsp:txXfrm>
        <a:off x="2706967" y="1435359"/>
        <a:ext cx="1801696" cy="1054765"/>
      </dsp:txXfrm>
    </dsp:sp>
    <dsp:sp modelId="{60187B56-0E10-8C4F-9FA0-FAFEBDFA2FB0}">
      <dsp:nvSpPr>
        <dsp:cNvPr id="0" name=""/>
        <dsp:cNvSpPr/>
      </dsp:nvSpPr>
      <dsp:spPr>
        <a:xfrm>
          <a:off x="3056934" y="193440"/>
          <a:ext cx="2474228" cy="168059"/>
        </a:xfrm>
        <a:prstGeom prst="rect">
          <a:avLst/>
        </a:prstGeom>
        <a:gradFill rotWithShape="0">
          <a:gsLst>
            <a:gs pos="0">
              <a:schemeClr val="accent2">
                <a:hueOff val="35025"/>
                <a:satOff val="-2399"/>
                <a:lumOff val="2605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5025"/>
                <a:satOff val="-2399"/>
                <a:lumOff val="2605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5025"/>
                <a:satOff val="-2399"/>
                <a:lumOff val="2605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398F29-70A6-0B43-A1AF-06FFE5193F0C}">
      <dsp:nvSpPr>
        <dsp:cNvPr id="0" name=""/>
        <dsp:cNvSpPr/>
      </dsp:nvSpPr>
      <dsp:spPr>
        <a:xfrm>
          <a:off x="2674152" y="204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647"/>
                <a:satOff val="-2099"/>
                <a:lumOff val="22794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0647"/>
                <a:satOff val="-2099"/>
                <a:lumOff val="22794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0647"/>
                <a:satOff val="-2099"/>
                <a:lumOff val="22794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Envoi de la </a:t>
          </a:r>
          <a:r>
            <a:rPr lang="fr-FR" sz="1800" kern="1200" noProof="0" dirty="0"/>
            <a:t>requête</a:t>
          </a:r>
        </a:p>
      </dsp:txBody>
      <dsp:txXfrm>
        <a:off x="2706967" y="34864"/>
        <a:ext cx="1801696" cy="1054765"/>
      </dsp:txXfrm>
    </dsp:sp>
    <dsp:sp modelId="{A5CC2F79-D815-F649-9210-7CBCFB592BA3}">
      <dsp:nvSpPr>
        <dsp:cNvPr id="0" name=""/>
        <dsp:cNvSpPr/>
      </dsp:nvSpPr>
      <dsp:spPr>
        <a:xfrm rot="5400000">
          <a:off x="4840231" y="893687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42031"/>
                <a:satOff val="-2878"/>
                <a:lumOff val="3126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031"/>
                <a:satOff val="-2878"/>
                <a:lumOff val="3126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031"/>
                <a:satOff val="-2878"/>
                <a:lumOff val="3126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121548-341B-9640-BDB5-639362FB278E}">
      <dsp:nvSpPr>
        <dsp:cNvPr id="0" name=""/>
        <dsp:cNvSpPr/>
      </dsp:nvSpPr>
      <dsp:spPr>
        <a:xfrm>
          <a:off x="5157697" y="204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6777"/>
                <a:satOff val="-2519"/>
                <a:lumOff val="27352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6777"/>
                <a:satOff val="-2519"/>
                <a:lumOff val="27352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6777"/>
                <a:satOff val="-2519"/>
                <a:lumOff val="27352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Recuperation du code HTTPS</a:t>
          </a:r>
        </a:p>
      </dsp:txBody>
      <dsp:txXfrm>
        <a:off x="5190512" y="34864"/>
        <a:ext cx="1801696" cy="1054765"/>
      </dsp:txXfrm>
    </dsp:sp>
    <dsp:sp modelId="{9A728D40-56DB-F24E-A46A-CE0F32844F93}">
      <dsp:nvSpPr>
        <dsp:cNvPr id="0" name=""/>
        <dsp:cNvSpPr/>
      </dsp:nvSpPr>
      <dsp:spPr>
        <a:xfrm rot="5400000">
          <a:off x="4840231" y="2294182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1386AD-E94B-EF4A-AA05-D6A5D8FEBE08}">
      <dsp:nvSpPr>
        <dsp:cNvPr id="0" name=""/>
        <dsp:cNvSpPr/>
      </dsp:nvSpPr>
      <dsp:spPr>
        <a:xfrm>
          <a:off x="5157697" y="1402544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906"/>
                <a:satOff val="-2938"/>
                <a:lumOff val="31911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906"/>
                <a:satOff val="-2938"/>
                <a:lumOff val="31911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906"/>
                <a:satOff val="-2938"/>
                <a:lumOff val="31911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Verification code</a:t>
          </a:r>
        </a:p>
      </dsp:txBody>
      <dsp:txXfrm>
        <a:off x="5190512" y="1435359"/>
        <a:ext cx="1801696" cy="1054765"/>
      </dsp:txXfrm>
    </dsp:sp>
    <dsp:sp modelId="{96E647C8-F924-8642-AD7D-2C0FA814D5D6}">
      <dsp:nvSpPr>
        <dsp:cNvPr id="0" name=""/>
        <dsp:cNvSpPr/>
      </dsp:nvSpPr>
      <dsp:spPr>
        <a:xfrm>
          <a:off x="5157697" y="280303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Si </a:t>
          </a:r>
          <a:r>
            <a:rPr lang="fr-FR" sz="1800" kern="1200" noProof="0" dirty="0"/>
            <a:t>erreur</a:t>
          </a:r>
          <a:r>
            <a:rPr lang="en-GB" sz="1800" kern="1200" dirty="0"/>
            <a:t>: </a:t>
          </a:r>
          <a:r>
            <a:rPr lang="en-GB" sz="1800" kern="1200" dirty="0" err="1"/>
            <a:t>Affichage</a:t>
          </a:r>
          <a:r>
            <a:rPr lang="en-GB" sz="1800" kern="1200" dirty="0"/>
            <a:t> message </a:t>
          </a:r>
          <a:r>
            <a:rPr lang="en-GB" sz="1800" kern="1200" dirty="0" err="1"/>
            <a:t>d'erreur</a:t>
          </a:r>
          <a:endParaRPr lang="en-GB" sz="1800" kern="1200" dirty="0"/>
        </a:p>
      </dsp:txBody>
      <dsp:txXfrm>
        <a:off x="5190512" y="2835854"/>
        <a:ext cx="1801696" cy="10547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327AD-EC57-5B4C-8B26-CBC3B00248C1}">
      <dsp:nvSpPr>
        <dsp:cNvPr id="0" name=""/>
        <dsp:cNvSpPr/>
      </dsp:nvSpPr>
      <dsp:spPr>
        <a:xfrm rot="5400000">
          <a:off x="1722227" y="1351879"/>
          <a:ext cx="2109066" cy="2547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1BE70C-E154-8A4F-8FD6-9A7BD597CA60}">
      <dsp:nvSpPr>
        <dsp:cNvPr id="0" name=""/>
        <dsp:cNvSpPr/>
      </dsp:nvSpPr>
      <dsp:spPr>
        <a:xfrm>
          <a:off x="2203548" y="179"/>
          <a:ext cx="2830861" cy="1698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-(</a:t>
          </a:r>
          <a:r>
            <a:rPr lang="fr-FR" sz="2000" kern="1200" dirty="0" err="1"/>
            <a:t>void</a:t>
          </a:r>
          <a:r>
            <a:rPr lang="fr-FR" sz="2000" kern="1200" dirty="0"/>
            <a:t>)</a:t>
          </a:r>
          <a:r>
            <a:rPr lang="fr-FR" sz="2000" kern="1200" dirty="0" err="1"/>
            <a:t>keyboardDidShow</a:t>
          </a:r>
          <a:endParaRPr lang="en-GB" sz="2000" kern="1200" dirty="0"/>
        </a:p>
      </dsp:txBody>
      <dsp:txXfrm>
        <a:off x="2253296" y="49927"/>
        <a:ext cx="2731365" cy="1599021"/>
      </dsp:txXfrm>
    </dsp:sp>
    <dsp:sp modelId="{3CCFD239-2DC4-A941-A066-63C4E8421CBF}">
      <dsp:nvSpPr>
        <dsp:cNvPr id="0" name=""/>
        <dsp:cNvSpPr/>
      </dsp:nvSpPr>
      <dsp:spPr>
        <a:xfrm>
          <a:off x="2203548" y="2123326"/>
          <a:ext cx="2830861" cy="1698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-(</a:t>
          </a:r>
          <a:r>
            <a:rPr lang="fr-FR" sz="2000" kern="1200" dirty="0" err="1"/>
            <a:t>void</a:t>
          </a:r>
          <a:r>
            <a:rPr lang="fr-FR" sz="2000" kern="1200" dirty="0"/>
            <a:t>)</a:t>
          </a:r>
          <a:r>
            <a:rPr lang="fr-FR" sz="2000" kern="1200" dirty="0" err="1"/>
            <a:t>keyboardDidHide</a:t>
          </a:r>
          <a:endParaRPr lang="en-GB" sz="2000" kern="1200" dirty="0"/>
        </a:p>
      </dsp:txBody>
      <dsp:txXfrm>
        <a:off x="2253296" y="2173074"/>
        <a:ext cx="2731365" cy="159902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327AD-EC57-5B4C-8B26-CBC3B00248C1}">
      <dsp:nvSpPr>
        <dsp:cNvPr id="0" name=""/>
        <dsp:cNvSpPr/>
      </dsp:nvSpPr>
      <dsp:spPr>
        <a:xfrm rot="5400000">
          <a:off x="1580867" y="1339366"/>
          <a:ext cx="2087853" cy="2522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1BE70C-E154-8A4F-8FD6-9A7BD597CA60}">
      <dsp:nvSpPr>
        <dsp:cNvPr id="0" name=""/>
        <dsp:cNvSpPr/>
      </dsp:nvSpPr>
      <dsp:spPr>
        <a:xfrm>
          <a:off x="2056847" y="524"/>
          <a:ext cx="2803257" cy="16819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-(</a:t>
          </a:r>
          <a:r>
            <a:rPr lang="fr-FR" sz="2000" kern="1200" dirty="0" err="1"/>
            <a:t>void</a:t>
          </a:r>
          <a:r>
            <a:rPr lang="fr-FR" sz="2000" kern="1200" dirty="0"/>
            <a:t>)</a:t>
          </a:r>
          <a:r>
            <a:rPr lang="fr-FR" sz="2000" kern="1200" dirty="0" err="1"/>
            <a:t>keyboardDidShow</a:t>
          </a:r>
          <a:endParaRPr lang="en-GB" sz="2000" kern="1200" dirty="0"/>
        </a:p>
      </dsp:txBody>
      <dsp:txXfrm>
        <a:off x="2106110" y="49787"/>
        <a:ext cx="2704731" cy="1583428"/>
      </dsp:txXfrm>
    </dsp:sp>
    <dsp:sp modelId="{3CCFD239-2DC4-A941-A066-63C4E8421CBF}">
      <dsp:nvSpPr>
        <dsp:cNvPr id="0" name=""/>
        <dsp:cNvSpPr/>
      </dsp:nvSpPr>
      <dsp:spPr>
        <a:xfrm>
          <a:off x="2056847" y="2102967"/>
          <a:ext cx="2803257" cy="16819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-(</a:t>
          </a:r>
          <a:r>
            <a:rPr lang="fr-FR" sz="2000" kern="1200" dirty="0" err="1"/>
            <a:t>void</a:t>
          </a:r>
          <a:r>
            <a:rPr lang="fr-FR" sz="2000" kern="1200" dirty="0"/>
            <a:t>)</a:t>
          </a:r>
          <a:r>
            <a:rPr lang="fr-FR" sz="2000" kern="1200" dirty="0" err="1"/>
            <a:t>keyboardDidHide</a:t>
          </a:r>
          <a:endParaRPr lang="en-GB" sz="2000" kern="1200" dirty="0"/>
        </a:p>
      </dsp:txBody>
      <dsp:txXfrm>
        <a:off x="2106110" y="2152230"/>
        <a:ext cx="2704731" cy="15834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D204D-F9F4-5C47-96B3-72A93F6DFBCF}">
      <dsp:nvSpPr>
        <dsp:cNvPr id="0" name=""/>
        <dsp:cNvSpPr/>
      </dsp:nvSpPr>
      <dsp:spPr>
        <a:xfrm>
          <a:off x="5291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ViewDidLoad</a:t>
          </a:r>
          <a:endParaRPr lang="fr-FR" sz="1400" kern="1200" dirty="0"/>
        </a:p>
      </dsp:txBody>
      <dsp:txXfrm>
        <a:off x="28152" y="2341934"/>
        <a:ext cx="1515319" cy="734798"/>
      </dsp:txXfrm>
    </dsp:sp>
    <dsp:sp modelId="{D435AC8F-D213-5947-9089-AEE093AD4E42}">
      <dsp:nvSpPr>
        <dsp:cNvPr id="0" name=""/>
        <dsp:cNvSpPr/>
      </dsp:nvSpPr>
      <dsp:spPr>
        <a:xfrm>
          <a:off x="1566333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862931" y="2693723"/>
        <a:ext cx="31220" cy="31220"/>
      </dsp:txXfrm>
    </dsp:sp>
    <dsp:sp modelId="{37A06E22-453E-8E42-BECA-57630C7D73E4}">
      <dsp:nvSpPr>
        <dsp:cNvPr id="0" name=""/>
        <dsp:cNvSpPr/>
      </dsp:nvSpPr>
      <dsp:spPr>
        <a:xfrm>
          <a:off x="2190749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Vue encastré - </a:t>
          </a:r>
          <a:r>
            <a:rPr lang="fr-FR" sz="1400" kern="1200" dirty="0" err="1"/>
            <a:t>PrepareForSegue</a:t>
          </a:r>
          <a:r>
            <a:rPr lang="fr-FR" sz="1400" kern="1200" dirty="0"/>
            <a:t>()</a:t>
          </a:r>
        </a:p>
      </dsp:txBody>
      <dsp:txXfrm>
        <a:off x="2213610" y="2341934"/>
        <a:ext cx="1515319" cy="734798"/>
      </dsp:txXfrm>
    </dsp:sp>
    <dsp:sp modelId="{D5A79950-9C9E-B746-98A6-3D319D9DC906}">
      <dsp:nvSpPr>
        <dsp:cNvPr id="0" name=""/>
        <dsp:cNvSpPr/>
      </dsp:nvSpPr>
      <dsp:spPr>
        <a:xfrm>
          <a:off x="3751791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048389" y="2693723"/>
        <a:ext cx="31220" cy="31220"/>
      </dsp:txXfrm>
    </dsp:sp>
    <dsp:sp modelId="{B607248F-F796-7542-9BFA-7EF107DDA2DE}">
      <dsp:nvSpPr>
        <dsp:cNvPr id="0" name=""/>
        <dsp:cNvSpPr/>
      </dsp:nvSpPr>
      <dsp:spPr>
        <a:xfrm>
          <a:off x="4376208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ProfilTableView</a:t>
          </a:r>
          <a:endParaRPr lang="fr-FR" sz="1400" kern="1200" dirty="0"/>
        </a:p>
      </dsp:txBody>
      <dsp:txXfrm>
        <a:off x="4399069" y="2341934"/>
        <a:ext cx="1515319" cy="734798"/>
      </dsp:txXfrm>
    </dsp:sp>
    <dsp:sp modelId="{376CFD92-6AD0-B240-868F-98C1900FA6E7}">
      <dsp:nvSpPr>
        <dsp:cNvPr id="0" name=""/>
        <dsp:cNvSpPr/>
      </dsp:nvSpPr>
      <dsp:spPr>
        <a:xfrm>
          <a:off x="5937250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233848" y="2693723"/>
        <a:ext cx="31220" cy="31220"/>
      </dsp:txXfrm>
    </dsp:sp>
    <dsp:sp modelId="{E6C54E8B-7AD2-E14F-845F-4D349ABFB0CD}">
      <dsp:nvSpPr>
        <dsp:cNvPr id="0" name=""/>
        <dsp:cNvSpPr/>
      </dsp:nvSpPr>
      <dsp:spPr>
        <a:xfrm>
          <a:off x="6561666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ListSheetTableView</a:t>
          </a:r>
          <a:endParaRPr lang="fr-FR" sz="1400" kern="1200" dirty="0"/>
        </a:p>
      </dsp:txBody>
      <dsp:txXfrm>
        <a:off x="6584527" y="2341934"/>
        <a:ext cx="1515319" cy="7347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272643" y="1388655"/>
          <a:ext cx="2165513" cy="2616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221524" y="728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Creation </a:t>
          </a:r>
          <a:r>
            <a:rPr lang="en-GB" sz="3300" kern="1200" dirty="0" err="1"/>
            <a:t>ApiMethod</a:t>
          </a:r>
          <a:r>
            <a:rPr lang="en-GB" sz="3300" kern="1200" dirty="0"/>
            <a:t> Object</a:t>
          </a:r>
        </a:p>
      </dsp:txBody>
      <dsp:txXfrm>
        <a:off x="272604" y="51808"/>
        <a:ext cx="2804527" cy="1641852"/>
      </dsp:txXfrm>
    </dsp:sp>
    <dsp:sp modelId="{997D2046-4828-714E-889F-1744AC90B9AD}">
      <dsp:nvSpPr>
        <dsp:cNvPr id="0" name=""/>
        <dsp:cNvSpPr/>
      </dsp:nvSpPr>
      <dsp:spPr>
        <a:xfrm>
          <a:off x="817364" y="2478663"/>
          <a:ext cx="3851392" cy="261601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B3DE9-FCB9-604F-B6DF-277977554D45}">
      <dsp:nvSpPr>
        <dsp:cNvPr id="0" name=""/>
        <dsp:cNvSpPr/>
      </dsp:nvSpPr>
      <dsp:spPr>
        <a:xfrm>
          <a:off x="221524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Allocation</a:t>
          </a:r>
        </a:p>
      </dsp:txBody>
      <dsp:txXfrm>
        <a:off x="272604" y="2231824"/>
        <a:ext cx="2804527" cy="1641852"/>
      </dsp:txXfrm>
    </dsp:sp>
    <dsp:sp modelId="{686B38BF-5113-E041-93CE-BDB4B1FD018A}">
      <dsp:nvSpPr>
        <dsp:cNvPr id="0" name=""/>
        <dsp:cNvSpPr/>
      </dsp:nvSpPr>
      <dsp:spPr>
        <a:xfrm>
          <a:off x="4087419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Initialisation</a:t>
          </a:r>
        </a:p>
      </dsp:txBody>
      <dsp:txXfrm>
        <a:off x="4138499" y="2231824"/>
        <a:ext cx="2804527" cy="1641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95BF0-6B17-D64E-B50A-FF3302ACD85E}">
      <dsp:nvSpPr>
        <dsp:cNvPr id="0" name=""/>
        <dsp:cNvSpPr/>
      </dsp:nvSpPr>
      <dsp:spPr>
        <a:xfrm rot="5400000">
          <a:off x="-383619" y="1200123"/>
          <a:ext cx="1707464" cy="2067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AA7A06-7E1C-9E40-80A7-A9C85AD162EF}">
      <dsp:nvSpPr>
        <dsp:cNvPr id="0" name=""/>
        <dsp:cNvSpPr/>
      </dsp:nvSpPr>
      <dsp:spPr>
        <a:xfrm>
          <a:off x="2956" y="101237"/>
          <a:ext cx="2297197" cy="1378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Test de </a:t>
          </a:r>
          <a:r>
            <a:rPr lang="fr-FR" sz="3000" kern="1200" noProof="0" dirty="0"/>
            <a:t>connectivité</a:t>
          </a:r>
        </a:p>
      </dsp:txBody>
      <dsp:txXfrm>
        <a:off x="43326" y="141607"/>
        <a:ext cx="2216457" cy="1297578"/>
      </dsp:txXfrm>
    </dsp:sp>
    <dsp:sp modelId="{014B5AA4-6109-5A45-964A-EC1730392677}">
      <dsp:nvSpPr>
        <dsp:cNvPr id="0" name=""/>
        <dsp:cNvSpPr/>
      </dsp:nvSpPr>
      <dsp:spPr>
        <a:xfrm rot="19682784">
          <a:off x="1663811" y="1677841"/>
          <a:ext cx="3177287" cy="206747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1C26F-DCD0-904F-B01C-82C84250237F}">
      <dsp:nvSpPr>
        <dsp:cNvPr id="0" name=""/>
        <dsp:cNvSpPr/>
      </dsp:nvSpPr>
      <dsp:spPr>
        <a:xfrm>
          <a:off x="2956" y="1824136"/>
          <a:ext cx="2297197" cy="1378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Creation </a:t>
          </a:r>
          <a:r>
            <a:rPr lang="fr-FR" sz="3000" kern="1200" noProof="0" dirty="0"/>
            <a:t>requête</a:t>
          </a:r>
        </a:p>
      </dsp:txBody>
      <dsp:txXfrm>
        <a:off x="43326" y="1864506"/>
        <a:ext cx="2216457" cy="1297578"/>
      </dsp:txXfrm>
    </dsp:sp>
    <dsp:sp modelId="{D4398F29-70A6-0B43-A1AF-06FFE5193F0C}">
      <dsp:nvSpPr>
        <dsp:cNvPr id="0" name=""/>
        <dsp:cNvSpPr/>
      </dsp:nvSpPr>
      <dsp:spPr>
        <a:xfrm>
          <a:off x="2706528" y="134896"/>
          <a:ext cx="2297197" cy="1378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Envoi de la </a:t>
          </a:r>
          <a:r>
            <a:rPr lang="fr-FR" sz="3000" kern="1200" noProof="0" dirty="0"/>
            <a:t>requête</a:t>
          </a:r>
        </a:p>
      </dsp:txBody>
      <dsp:txXfrm>
        <a:off x="2746898" y="175266"/>
        <a:ext cx="2216457" cy="129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C2F79-D815-F649-9210-7CBCFB592BA3}">
      <dsp:nvSpPr>
        <dsp:cNvPr id="0" name=""/>
        <dsp:cNvSpPr/>
      </dsp:nvSpPr>
      <dsp:spPr>
        <a:xfrm rot="5400000">
          <a:off x="-272643" y="1388655"/>
          <a:ext cx="2165513" cy="2616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121548-341B-9640-BDB5-639362FB278E}">
      <dsp:nvSpPr>
        <dsp:cNvPr id="0" name=""/>
        <dsp:cNvSpPr/>
      </dsp:nvSpPr>
      <dsp:spPr>
        <a:xfrm>
          <a:off x="221524" y="728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Recuperation du code de retour</a:t>
          </a:r>
        </a:p>
      </dsp:txBody>
      <dsp:txXfrm>
        <a:off x="272604" y="51808"/>
        <a:ext cx="2804527" cy="1641852"/>
      </dsp:txXfrm>
    </dsp:sp>
    <dsp:sp modelId="{9A728D40-56DB-F24E-A46A-CE0F32844F93}">
      <dsp:nvSpPr>
        <dsp:cNvPr id="0" name=""/>
        <dsp:cNvSpPr/>
      </dsp:nvSpPr>
      <dsp:spPr>
        <a:xfrm>
          <a:off x="817364" y="2478663"/>
          <a:ext cx="3851392" cy="261601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1386AD-E94B-EF4A-AA05-D6A5D8FEBE08}">
      <dsp:nvSpPr>
        <dsp:cNvPr id="0" name=""/>
        <dsp:cNvSpPr/>
      </dsp:nvSpPr>
      <dsp:spPr>
        <a:xfrm>
          <a:off x="221524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Verification code</a:t>
          </a:r>
        </a:p>
      </dsp:txBody>
      <dsp:txXfrm>
        <a:off x="272604" y="2231824"/>
        <a:ext cx="2804527" cy="1641852"/>
      </dsp:txXfrm>
    </dsp:sp>
    <dsp:sp modelId="{96E647C8-F924-8642-AD7D-2C0FA814D5D6}">
      <dsp:nvSpPr>
        <dsp:cNvPr id="0" name=""/>
        <dsp:cNvSpPr/>
      </dsp:nvSpPr>
      <dsp:spPr>
        <a:xfrm>
          <a:off x="4087419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Si </a:t>
          </a:r>
          <a:r>
            <a:rPr lang="fr-FR" sz="2800" kern="1200" noProof="0" dirty="0"/>
            <a:t>erreur</a:t>
          </a:r>
          <a:r>
            <a:rPr lang="en-GB" sz="2800" kern="1200" dirty="0"/>
            <a:t>: </a:t>
          </a:r>
          <a:r>
            <a:rPr lang="en-GB" sz="2800" kern="1200" dirty="0" err="1"/>
            <a:t>Affichage</a:t>
          </a:r>
          <a:r>
            <a:rPr lang="en-GB" sz="2800" kern="1200" dirty="0"/>
            <a:t> message </a:t>
          </a:r>
          <a:r>
            <a:rPr lang="en-GB" sz="2800" kern="1200" dirty="0" err="1"/>
            <a:t>d'erreur</a:t>
          </a:r>
          <a:endParaRPr lang="en-GB" sz="2800" kern="1200" dirty="0"/>
        </a:p>
      </dsp:txBody>
      <dsp:txXfrm>
        <a:off x="4138499" y="2231824"/>
        <a:ext cx="2804527" cy="16418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294424" y="917983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3237" y="78458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-(</a:t>
          </a:r>
          <a:r>
            <a:rPr lang="en-GB" sz="1800" kern="1200" dirty="0" err="1"/>
            <a:t>IBAction</a:t>
          </a:r>
          <a:r>
            <a:rPr lang="en-GB" sz="1800" kern="1200" dirty="0"/>
            <a:t>)login;</a:t>
          </a:r>
        </a:p>
      </dsp:txBody>
      <dsp:txXfrm>
        <a:off x="34115" y="109336"/>
        <a:ext cx="1695320" cy="992489"/>
      </dsp:txXfrm>
    </dsp:sp>
    <dsp:sp modelId="{42F37F48-AE82-1442-BA78-D7FB9AD400EA}">
      <dsp:nvSpPr>
        <dsp:cNvPr id="0" name=""/>
        <dsp:cNvSpPr/>
      </dsp:nvSpPr>
      <dsp:spPr>
        <a:xfrm rot="5400000">
          <a:off x="-294424" y="2235790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8173"/>
                <a:satOff val="-560"/>
                <a:lumOff val="6078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8173"/>
                <a:satOff val="-560"/>
                <a:lumOff val="6078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8173"/>
                <a:satOff val="-560"/>
                <a:lumOff val="6078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759C5B-1289-514F-B623-16A8C38BC946}">
      <dsp:nvSpPr>
        <dsp:cNvPr id="0" name=""/>
        <dsp:cNvSpPr/>
      </dsp:nvSpPr>
      <dsp:spPr>
        <a:xfrm>
          <a:off x="3237" y="1396266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005"/>
                <a:satOff val="-480"/>
                <a:lumOff val="521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7005"/>
                <a:satOff val="-480"/>
                <a:lumOff val="521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7005"/>
                <a:satOff val="-480"/>
                <a:lumOff val="521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ApiMethod</a:t>
          </a:r>
          <a:endParaRPr lang="en-GB" sz="1800" kern="1200" dirty="0"/>
        </a:p>
      </dsp:txBody>
      <dsp:txXfrm>
        <a:off x="34115" y="1427144"/>
        <a:ext cx="1695320" cy="992489"/>
      </dsp:txXfrm>
    </dsp:sp>
    <dsp:sp modelId="{CCAF654B-EFAE-404A-8C49-5CE20F157864}">
      <dsp:nvSpPr>
        <dsp:cNvPr id="0" name=""/>
        <dsp:cNvSpPr/>
      </dsp:nvSpPr>
      <dsp:spPr>
        <a:xfrm>
          <a:off x="364479" y="2894694"/>
          <a:ext cx="2327085" cy="158136"/>
        </a:xfrm>
        <a:prstGeom prst="rect">
          <a:avLst/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622EF-4A65-DC46-8FD9-82C6225D4FA0}">
      <dsp:nvSpPr>
        <dsp:cNvPr id="0" name=""/>
        <dsp:cNvSpPr/>
      </dsp:nvSpPr>
      <dsp:spPr>
        <a:xfrm>
          <a:off x="3237" y="2714073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4010"/>
                <a:satOff val="-959"/>
                <a:lumOff val="1042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4010"/>
                <a:satOff val="-959"/>
                <a:lumOff val="1042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4010"/>
                <a:satOff val="-959"/>
                <a:lumOff val="1042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Code HTTPS</a:t>
          </a:r>
        </a:p>
      </dsp:txBody>
      <dsp:txXfrm>
        <a:off x="34115" y="2744951"/>
        <a:ext cx="1695320" cy="992489"/>
      </dsp:txXfrm>
    </dsp:sp>
    <dsp:sp modelId="{156E2805-1CD5-F74B-AA3F-5215E1922EF3}">
      <dsp:nvSpPr>
        <dsp:cNvPr id="0" name=""/>
        <dsp:cNvSpPr/>
      </dsp:nvSpPr>
      <dsp:spPr>
        <a:xfrm rot="16200000">
          <a:off x="2042487" y="2235790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0255C7-C232-2E48-933E-896144D48172}">
      <dsp:nvSpPr>
        <dsp:cNvPr id="0" name=""/>
        <dsp:cNvSpPr/>
      </dsp:nvSpPr>
      <dsp:spPr>
        <a:xfrm>
          <a:off x="2340149" y="2714073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1015"/>
                <a:satOff val="-1439"/>
                <a:lumOff val="1563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1015"/>
                <a:satOff val="-1439"/>
                <a:lumOff val="1563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1015"/>
                <a:satOff val="-1439"/>
                <a:lumOff val="1563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Switch</a:t>
          </a:r>
        </a:p>
      </dsp:txBody>
      <dsp:txXfrm>
        <a:off x="2371027" y="2744951"/>
        <a:ext cx="1695320" cy="992489"/>
      </dsp:txXfrm>
    </dsp:sp>
    <dsp:sp modelId="{FC0F7AF7-B21A-DB45-984B-A16B9B3C1A4E}">
      <dsp:nvSpPr>
        <dsp:cNvPr id="0" name=""/>
        <dsp:cNvSpPr/>
      </dsp:nvSpPr>
      <dsp:spPr>
        <a:xfrm rot="16200000">
          <a:off x="2042487" y="917983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09F32-1812-5345-8871-9B54EA178634}">
      <dsp:nvSpPr>
        <dsp:cNvPr id="0" name=""/>
        <dsp:cNvSpPr/>
      </dsp:nvSpPr>
      <dsp:spPr>
        <a:xfrm>
          <a:off x="2340149" y="1396266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8020"/>
                <a:satOff val="-1919"/>
                <a:lumOff val="2084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8020"/>
                <a:satOff val="-1919"/>
                <a:lumOff val="2084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8020"/>
                <a:satOff val="-1919"/>
                <a:lumOff val="2084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NSUSerDefault</a:t>
          </a:r>
          <a:r>
            <a:rPr lang="en-GB" sz="1800" kern="1200" dirty="0"/>
            <a:t> </a:t>
          </a:r>
          <a:r>
            <a:rPr lang="en-GB" sz="1800" kern="1200" dirty="0" err="1"/>
            <a:t>identifiant</a:t>
          </a:r>
          <a:endParaRPr lang="en-GB" sz="1800" kern="1200" dirty="0"/>
        </a:p>
      </dsp:txBody>
      <dsp:txXfrm>
        <a:off x="2371027" y="1427144"/>
        <a:ext cx="1695320" cy="992489"/>
      </dsp:txXfrm>
    </dsp:sp>
    <dsp:sp modelId="{B038539D-88D6-B941-9276-D46BD99FCA88}">
      <dsp:nvSpPr>
        <dsp:cNvPr id="0" name=""/>
        <dsp:cNvSpPr/>
      </dsp:nvSpPr>
      <dsp:spPr>
        <a:xfrm>
          <a:off x="2701390" y="259079"/>
          <a:ext cx="2327085" cy="158136"/>
        </a:xfrm>
        <a:prstGeom prst="rect">
          <a:avLst/>
        </a:prstGeom>
        <a:gradFill rotWithShape="0">
          <a:gsLst>
            <a:gs pos="0">
              <a:schemeClr val="accent2">
                <a:hueOff val="40863"/>
                <a:satOff val="-2798"/>
                <a:lumOff val="30392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0863"/>
                <a:satOff val="-2798"/>
                <a:lumOff val="30392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0863"/>
                <a:satOff val="-2798"/>
                <a:lumOff val="30392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63FC29-7F00-3048-B5BB-98FCF8870241}">
      <dsp:nvSpPr>
        <dsp:cNvPr id="0" name=""/>
        <dsp:cNvSpPr/>
      </dsp:nvSpPr>
      <dsp:spPr>
        <a:xfrm>
          <a:off x="2340149" y="78458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025"/>
                <a:satOff val="-2399"/>
                <a:lumOff val="2605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5025"/>
                <a:satOff val="-2399"/>
                <a:lumOff val="2605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5025"/>
                <a:satOff val="-2399"/>
                <a:lumOff val="2605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SSKeychain</a:t>
          </a:r>
          <a:endParaRPr lang="en-GB" sz="1800" kern="1200" dirty="0"/>
        </a:p>
      </dsp:txBody>
      <dsp:txXfrm>
        <a:off x="2371027" y="109336"/>
        <a:ext cx="1695320" cy="992489"/>
      </dsp:txXfrm>
    </dsp:sp>
    <dsp:sp modelId="{070CE3F7-41AC-6244-8908-A98DB8270274}">
      <dsp:nvSpPr>
        <dsp:cNvPr id="0" name=""/>
        <dsp:cNvSpPr/>
      </dsp:nvSpPr>
      <dsp:spPr>
        <a:xfrm rot="5400000">
          <a:off x="4379398" y="917983"/>
          <a:ext cx="1307981" cy="158136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C148F-7A4C-4748-B015-20F16551C885}">
      <dsp:nvSpPr>
        <dsp:cNvPr id="0" name=""/>
        <dsp:cNvSpPr/>
      </dsp:nvSpPr>
      <dsp:spPr>
        <a:xfrm>
          <a:off x="4677060" y="78458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031"/>
                <a:satOff val="-2878"/>
                <a:lumOff val="3126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031"/>
                <a:satOff val="-2878"/>
                <a:lumOff val="3126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031"/>
                <a:satOff val="-2878"/>
                <a:lumOff val="3126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NSUserDefault</a:t>
          </a:r>
          <a:r>
            <a:rPr lang="en-GB" sz="1800" kern="1200" dirty="0"/>
            <a:t> switch</a:t>
          </a:r>
        </a:p>
      </dsp:txBody>
      <dsp:txXfrm>
        <a:off x="4707938" y="109336"/>
        <a:ext cx="1695320" cy="992489"/>
      </dsp:txXfrm>
    </dsp:sp>
    <dsp:sp modelId="{CDA375F8-E9FB-3848-8819-83E5563059F8}">
      <dsp:nvSpPr>
        <dsp:cNvPr id="0" name=""/>
        <dsp:cNvSpPr/>
      </dsp:nvSpPr>
      <dsp:spPr>
        <a:xfrm>
          <a:off x="4677060" y="1396266"/>
          <a:ext cx="1757076" cy="10542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PerformSegue</a:t>
          </a:r>
          <a:r>
            <a:rPr lang="en-GB" sz="1800" kern="1200" dirty="0"/>
            <a:t>()</a:t>
          </a:r>
        </a:p>
      </dsp:txBody>
      <dsp:txXfrm>
        <a:off x="4707938" y="1427144"/>
        <a:ext cx="1695320" cy="9924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72573" y="831386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222264" y="1561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-(</a:t>
          </a:r>
          <a:r>
            <a:rPr lang="en-GB" sz="1800" kern="1200" dirty="0" err="1"/>
            <a:t>IBAction</a:t>
          </a:r>
          <a:r>
            <a:rPr lang="en-GB" sz="1800" kern="1200" dirty="0"/>
            <a:t>)login;</a:t>
          </a:r>
        </a:p>
      </dsp:txBody>
      <dsp:txXfrm>
        <a:off x="252795" y="32092"/>
        <a:ext cx="1676262" cy="981332"/>
      </dsp:txXfrm>
    </dsp:sp>
    <dsp:sp modelId="{42F37F48-AE82-1442-BA78-D7FB9AD400EA}">
      <dsp:nvSpPr>
        <dsp:cNvPr id="0" name=""/>
        <dsp:cNvSpPr/>
      </dsp:nvSpPr>
      <dsp:spPr>
        <a:xfrm rot="5400000">
          <a:off x="-72573" y="2134379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8173"/>
                <a:satOff val="-560"/>
                <a:lumOff val="6078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8173"/>
                <a:satOff val="-560"/>
                <a:lumOff val="6078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8173"/>
                <a:satOff val="-560"/>
                <a:lumOff val="6078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759C5B-1289-514F-B623-16A8C38BC946}">
      <dsp:nvSpPr>
        <dsp:cNvPr id="0" name=""/>
        <dsp:cNvSpPr/>
      </dsp:nvSpPr>
      <dsp:spPr>
        <a:xfrm>
          <a:off x="222264" y="1304554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005"/>
                <a:satOff val="-480"/>
                <a:lumOff val="521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7005"/>
                <a:satOff val="-480"/>
                <a:lumOff val="521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7005"/>
                <a:satOff val="-480"/>
                <a:lumOff val="521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ApiMethod</a:t>
          </a:r>
          <a:endParaRPr lang="en-GB" sz="1800" kern="1200" dirty="0"/>
        </a:p>
      </dsp:txBody>
      <dsp:txXfrm>
        <a:off x="252795" y="1335085"/>
        <a:ext cx="1676262" cy="981332"/>
      </dsp:txXfrm>
    </dsp:sp>
    <dsp:sp modelId="{CCAF654B-EFAE-404A-8C49-5CE20F157864}">
      <dsp:nvSpPr>
        <dsp:cNvPr id="0" name=""/>
        <dsp:cNvSpPr/>
      </dsp:nvSpPr>
      <dsp:spPr>
        <a:xfrm>
          <a:off x="578922" y="2785876"/>
          <a:ext cx="2301447" cy="156359"/>
        </a:xfrm>
        <a:prstGeom prst="rect">
          <a:avLst/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622EF-4A65-DC46-8FD9-82C6225D4FA0}">
      <dsp:nvSpPr>
        <dsp:cNvPr id="0" name=""/>
        <dsp:cNvSpPr/>
      </dsp:nvSpPr>
      <dsp:spPr>
        <a:xfrm>
          <a:off x="222264" y="2607547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4010"/>
                <a:satOff val="-959"/>
                <a:lumOff val="1042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4010"/>
                <a:satOff val="-959"/>
                <a:lumOff val="1042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4010"/>
                <a:satOff val="-959"/>
                <a:lumOff val="1042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Code HTTPS</a:t>
          </a:r>
        </a:p>
      </dsp:txBody>
      <dsp:txXfrm>
        <a:off x="252795" y="2638078"/>
        <a:ext cx="1676262" cy="981332"/>
      </dsp:txXfrm>
    </dsp:sp>
    <dsp:sp modelId="{156E2805-1CD5-F74B-AA3F-5215E1922EF3}">
      <dsp:nvSpPr>
        <dsp:cNvPr id="0" name=""/>
        <dsp:cNvSpPr/>
      </dsp:nvSpPr>
      <dsp:spPr>
        <a:xfrm rot="16200000">
          <a:off x="2238067" y="2134379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0255C7-C232-2E48-933E-896144D48172}">
      <dsp:nvSpPr>
        <dsp:cNvPr id="0" name=""/>
        <dsp:cNvSpPr/>
      </dsp:nvSpPr>
      <dsp:spPr>
        <a:xfrm>
          <a:off x="2532905" y="2607547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1015"/>
                <a:satOff val="-1439"/>
                <a:lumOff val="1563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1015"/>
                <a:satOff val="-1439"/>
                <a:lumOff val="1563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1015"/>
                <a:satOff val="-1439"/>
                <a:lumOff val="1563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Switch</a:t>
          </a:r>
        </a:p>
      </dsp:txBody>
      <dsp:txXfrm>
        <a:off x="2563436" y="2638078"/>
        <a:ext cx="1676262" cy="981332"/>
      </dsp:txXfrm>
    </dsp:sp>
    <dsp:sp modelId="{FC0F7AF7-B21A-DB45-984B-A16B9B3C1A4E}">
      <dsp:nvSpPr>
        <dsp:cNvPr id="0" name=""/>
        <dsp:cNvSpPr/>
      </dsp:nvSpPr>
      <dsp:spPr>
        <a:xfrm rot="16200000">
          <a:off x="2238067" y="831386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09F32-1812-5345-8871-9B54EA178634}">
      <dsp:nvSpPr>
        <dsp:cNvPr id="0" name=""/>
        <dsp:cNvSpPr/>
      </dsp:nvSpPr>
      <dsp:spPr>
        <a:xfrm>
          <a:off x="2532905" y="1304554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8020"/>
                <a:satOff val="-1919"/>
                <a:lumOff val="2084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8020"/>
                <a:satOff val="-1919"/>
                <a:lumOff val="2084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8020"/>
                <a:satOff val="-1919"/>
                <a:lumOff val="2084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NSUSerDefault</a:t>
          </a:r>
          <a:r>
            <a:rPr lang="en-GB" sz="1800" kern="1200" dirty="0"/>
            <a:t> </a:t>
          </a:r>
          <a:r>
            <a:rPr lang="en-GB" sz="1800" kern="1200" dirty="0" err="1"/>
            <a:t>identifiant</a:t>
          </a:r>
          <a:endParaRPr lang="en-GB" sz="1800" kern="1200" dirty="0"/>
        </a:p>
      </dsp:txBody>
      <dsp:txXfrm>
        <a:off x="2563436" y="1335085"/>
        <a:ext cx="1676262" cy="981332"/>
      </dsp:txXfrm>
    </dsp:sp>
    <dsp:sp modelId="{B038539D-88D6-B941-9276-D46BD99FCA88}">
      <dsp:nvSpPr>
        <dsp:cNvPr id="0" name=""/>
        <dsp:cNvSpPr/>
      </dsp:nvSpPr>
      <dsp:spPr>
        <a:xfrm>
          <a:off x="2889564" y="179890"/>
          <a:ext cx="2301447" cy="156359"/>
        </a:xfrm>
        <a:prstGeom prst="rect">
          <a:avLst/>
        </a:prstGeom>
        <a:gradFill rotWithShape="0">
          <a:gsLst>
            <a:gs pos="0">
              <a:schemeClr val="accent2">
                <a:hueOff val="40863"/>
                <a:satOff val="-2798"/>
                <a:lumOff val="30392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0863"/>
                <a:satOff val="-2798"/>
                <a:lumOff val="30392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0863"/>
                <a:satOff val="-2798"/>
                <a:lumOff val="30392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63FC29-7F00-3048-B5BB-98FCF8870241}">
      <dsp:nvSpPr>
        <dsp:cNvPr id="0" name=""/>
        <dsp:cNvSpPr/>
      </dsp:nvSpPr>
      <dsp:spPr>
        <a:xfrm>
          <a:off x="2532905" y="1561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025"/>
                <a:satOff val="-2399"/>
                <a:lumOff val="2605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5025"/>
                <a:satOff val="-2399"/>
                <a:lumOff val="2605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5025"/>
                <a:satOff val="-2399"/>
                <a:lumOff val="2605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SSKeychain</a:t>
          </a:r>
          <a:endParaRPr lang="en-GB" sz="1800" kern="1200" dirty="0"/>
        </a:p>
      </dsp:txBody>
      <dsp:txXfrm>
        <a:off x="2563436" y="32092"/>
        <a:ext cx="1676262" cy="981332"/>
      </dsp:txXfrm>
    </dsp:sp>
    <dsp:sp modelId="{070CE3F7-41AC-6244-8908-A98DB8270274}">
      <dsp:nvSpPr>
        <dsp:cNvPr id="0" name=""/>
        <dsp:cNvSpPr/>
      </dsp:nvSpPr>
      <dsp:spPr>
        <a:xfrm rot="5400000">
          <a:off x="4548708" y="831386"/>
          <a:ext cx="1293799" cy="156359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C148F-7A4C-4748-B015-20F16551C885}">
      <dsp:nvSpPr>
        <dsp:cNvPr id="0" name=""/>
        <dsp:cNvSpPr/>
      </dsp:nvSpPr>
      <dsp:spPr>
        <a:xfrm>
          <a:off x="4843547" y="1561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031"/>
                <a:satOff val="-2878"/>
                <a:lumOff val="3126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031"/>
                <a:satOff val="-2878"/>
                <a:lumOff val="3126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031"/>
                <a:satOff val="-2878"/>
                <a:lumOff val="3126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NSUserDefault</a:t>
          </a:r>
          <a:r>
            <a:rPr lang="en-GB" sz="1800" kern="1200" dirty="0"/>
            <a:t> switch</a:t>
          </a:r>
        </a:p>
      </dsp:txBody>
      <dsp:txXfrm>
        <a:off x="4874078" y="32092"/>
        <a:ext cx="1676262" cy="981332"/>
      </dsp:txXfrm>
    </dsp:sp>
    <dsp:sp modelId="{CDA375F8-E9FB-3848-8819-83E5563059F8}">
      <dsp:nvSpPr>
        <dsp:cNvPr id="0" name=""/>
        <dsp:cNvSpPr/>
      </dsp:nvSpPr>
      <dsp:spPr>
        <a:xfrm>
          <a:off x="4843547" y="1304554"/>
          <a:ext cx="1737324" cy="104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PerformSegue</a:t>
          </a:r>
          <a:r>
            <a:rPr lang="en-GB" sz="1800" kern="1200" dirty="0"/>
            <a:t>()</a:t>
          </a:r>
        </a:p>
      </dsp:txBody>
      <dsp:txXfrm>
        <a:off x="4874078" y="1335085"/>
        <a:ext cx="1676262" cy="9813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147976" y="939855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186020" y="3231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-(</a:t>
          </a:r>
          <a:r>
            <a:rPr lang="en-GB" sz="2000" kern="1200" dirty="0" err="1"/>
            <a:t>IBAction</a:t>
          </a:r>
          <a:r>
            <a:rPr lang="en-GB" sz="2000" kern="1200" dirty="0"/>
            <a:t>)login;</a:t>
          </a:r>
        </a:p>
      </dsp:txBody>
      <dsp:txXfrm>
        <a:off x="220499" y="37710"/>
        <a:ext cx="1893037" cy="1108239"/>
      </dsp:txXfrm>
    </dsp:sp>
    <dsp:sp modelId="{42F37F48-AE82-1442-BA78-D7FB9AD400EA}">
      <dsp:nvSpPr>
        <dsp:cNvPr id="0" name=""/>
        <dsp:cNvSpPr/>
      </dsp:nvSpPr>
      <dsp:spPr>
        <a:xfrm rot="5400000">
          <a:off x="-147976" y="2411351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8173"/>
                <a:satOff val="-560"/>
                <a:lumOff val="6078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8173"/>
                <a:satOff val="-560"/>
                <a:lumOff val="6078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8173"/>
                <a:satOff val="-560"/>
                <a:lumOff val="6078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759C5B-1289-514F-B623-16A8C38BC946}">
      <dsp:nvSpPr>
        <dsp:cNvPr id="0" name=""/>
        <dsp:cNvSpPr/>
      </dsp:nvSpPr>
      <dsp:spPr>
        <a:xfrm>
          <a:off x="186020" y="1474727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005"/>
                <a:satOff val="-480"/>
                <a:lumOff val="521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7005"/>
                <a:satOff val="-480"/>
                <a:lumOff val="521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7005"/>
                <a:satOff val="-480"/>
                <a:lumOff val="521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ApiMethod</a:t>
          </a:r>
          <a:endParaRPr lang="en-GB" sz="2000" kern="1200" dirty="0"/>
        </a:p>
      </dsp:txBody>
      <dsp:txXfrm>
        <a:off x="220499" y="1509206"/>
        <a:ext cx="1893037" cy="1108239"/>
      </dsp:txXfrm>
    </dsp:sp>
    <dsp:sp modelId="{CCAF654B-EFAE-404A-8C49-5CE20F157864}">
      <dsp:nvSpPr>
        <dsp:cNvPr id="0" name=""/>
        <dsp:cNvSpPr/>
      </dsp:nvSpPr>
      <dsp:spPr>
        <a:xfrm>
          <a:off x="587771" y="3147099"/>
          <a:ext cx="2600102" cy="176579"/>
        </a:xfrm>
        <a:prstGeom prst="rect">
          <a:avLst/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622EF-4A65-DC46-8FD9-82C6225D4FA0}">
      <dsp:nvSpPr>
        <dsp:cNvPr id="0" name=""/>
        <dsp:cNvSpPr/>
      </dsp:nvSpPr>
      <dsp:spPr>
        <a:xfrm>
          <a:off x="186020" y="2946224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4010"/>
                <a:satOff val="-959"/>
                <a:lumOff val="1042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4010"/>
                <a:satOff val="-959"/>
                <a:lumOff val="1042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4010"/>
                <a:satOff val="-959"/>
                <a:lumOff val="1042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Code HTTPS</a:t>
          </a:r>
        </a:p>
      </dsp:txBody>
      <dsp:txXfrm>
        <a:off x="220499" y="2980703"/>
        <a:ext cx="1893037" cy="1108239"/>
      </dsp:txXfrm>
    </dsp:sp>
    <dsp:sp modelId="{156E2805-1CD5-F74B-AA3F-5215E1922EF3}">
      <dsp:nvSpPr>
        <dsp:cNvPr id="0" name=""/>
        <dsp:cNvSpPr/>
      </dsp:nvSpPr>
      <dsp:spPr>
        <a:xfrm rot="16200000">
          <a:off x="2461476" y="2411351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0255C7-C232-2E48-933E-896144D48172}">
      <dsp:nvSpPr>
        <dsp:cNvPr id="0" name=""/>
        <dsp:cNvSpPr/>
      </dsp:nvSpPr>
      <dsp:spPr>
        <a:xfrm>
          <a:off x="2795474" y="2946224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1015"/>
                <a:satOff val="-1439"/>
                <a:lumOff val="1563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1015"/>
                <a:satOff val="-1439"/>
                <a:lumOff val="1563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1015"/>
                <a:satOff val="-1439"/>
                <a:lumOff val="1563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Switch</a:t>
          </a:r>
        </a:p>
      </dsp:txBody>
      <dsp:txXfrm>
        <a:off x="2829953" y="2980703"/>
        <a:ext cx="1893037" cy="1108239"/>
      </dsp:txXfrm>
    </dsp:sp>
    <dsp:sp modelId="{FC0F7AF7-B21A-DB45-984B-A16B9B3C1A4E}">
      <dsp:nvSpPr>
        <dsp:cNvPr id="0" name=""/>
        <dsp:cNvSpPr/>
      </dsp:nvSpPr>
      <dsp:spPr>
        <a:xfrm rot="16200000">
          <a:off x="2461476" y="939855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09F32-1812-5345-8871-9B54EA178634}">
      <dsp:nvSpPr>
        <dsp:cNvPr id="0" name=""/>
        <dsp:cNvSpPr/>
      </dsp:nvSpPr>
      <dsp:spPr>
        <a:xfrm>
          <a:off x="2795474" y="1474727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8020"/>
                <a:satOff val="-1919"/>
                <a:lumOff val="2084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8020"/>
                <a:satOff val="-1919"/>
                <a:lumOff val="2084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8020"/>
                <a:satOff val="-1919"/>
                <a:lumOff val="2084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NSUSerDefault</a:t>
          </a:r>
          <a:r>
            <a:rPr lang="en-GB" sz="2000" kern="1200" dirty="0"/>
            <a:t> </a:t>
          </a:r>
          <a:r>
            <a:rPr lang="en-GB" sz="2000" kern="1200" dirty="0" err="1"/>
            <a:t>identifiant</a:t>
          </a:r>
          <a:endParaRPr lang="en-GB" sz="2000" kern="1200" dirty="0"/>
        </a:p>
      </dsp:txBody>
      <dsp:txXfrm>
        <a:off x="2829953" y="1509206"/>
        <a:ext cx="1893037" cy="1108239"/>
      </dsp:txXfrm>
    </dsp:sp>
    <dsp:sp modelId="{B038539D-88D6-B941-9276-D46BD99FCA88}">
      <dsp:nvSpPr>
        <dsp:cNvPr id="0" name=""/>
        <dsp:cNvSpPr/>
      </dsp:nvSpPr>
      <dsp:spPr>
        <a:xfrm>
          <a:off x="3197224" y="204106"/>
          <a:ext cx="2600102" cy="176579"/>
        </a:xfrm>
        <a:prstGeom prst="rect">
          <a:avLst/>
        </a:prstGeom>
        <a:gradFill rotWithShape="0">
          <a:gsLst>
            <a:gs pos="0">
              <a:schemeClr val="accent2">
                <a:hueOff val="40863"/>
                <a:satOff val="-2798"/>
                <a:lumOff val="30392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0863"/>
                <a:satOff val="-2798"/>
                <a:lumOff val="30392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0863"/>
                <a:satOff val="-2798"/>
                <a:lumOff val="30392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63FC29-7F00-3048-B5BB-98FCF8870241}">
      <dsp:nvSpPr>
        <dsp:cNvPr id="0" name=""/>
        <dsp:cNvSpPr/>
      </dsp:nvSpPr>
      <dsp:spPr>
        <a:xfrm>
          <a:off x="2795474" y="3231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025"/>
                <a:satOff val="-2399"/>
                <a:lumOff val="2605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5025"/>
                <a:satOff val="-2399"/>
                <a:lumOff val="2605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5025"/>
                <a:satOff val="-2399"/>
                <a:lumOff val="2605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SSKeychain</a:t>
          </a:r>
          <a:endParaRPr lang="en-GB" sz="2000" kern="1200" dirty="0"/>
        </a:p>
      </dsp:txBody>
      <dsp:txXfrm>
        <a:off x="2829953" y="37710"/>
        <a:ext cx="1893037" cy="1108239"/>
      </dsp:txXfrm>
    </dsp:sp>
    <dsp:sp modelId="{070CE3F7-41AC-6244-8908-A98DB8270274}">
      <dsp:nvSpPr>
        <dsp:cNvPr id="0" name=""/>
        <dsp:cNvSpPr/>
      </dsp:nvSpPr>
      <dsp:spPr>
        <a:xfrm rot="5400000">
          <a:off x="5070930" y="939855"/>
          <a:ext cx="1462144" cy="176579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C148F-7A4C-4748-B015-20F16551C885}">
      <dsp:nvSpPr>
        <dsp:cNvPr id="0" name=""/>
        <dsp:cNvSpPr/>
      </dsp:nvSpPr>
      <dsp:spPr>
        <a:xfrm>
          <a:off x="5404928" y="3231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031"/>
                <a:satOff val="-2878"/>
                <a:lumOff val="3126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031"/>
                <a:satOff val="-2878"/>
                <a:lumOff val="3126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031"/>
                <a:satOff val="-2878"/>
                <a:lumOff val="3126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NSUserDefault</a:t>
          </a:r>
          <a:r>
            <a:rPr lang="en-GB" sz="2000" kern="1200" dirty="0"/>
            <a:t> switch</a:t>
          </a:r>
        </a:p>
      </dsp:txBody>
      <dsp:txXfrm>
        <a:off x="5439407" y="37710"/>
        <a:ext cx="1893037" cy="1108239"/>
      </dsp:txXfrm>
    </dsp:sp>
    <dsp:sp modelId="{CDA375F8-E9FB-3848-8819-83E5563059F8}">
      <dsp:nvSpPr>
        <dsp:cNvPr id="0" name=""/>
        <dsp:cNvSpPr/>
      </dsp:nvSpPr>
      <dsp:spPr>
        <a:xfrm>
          <a:off x="5404928" y="1474727"/>
          <a:ext cx="1961995" cy="117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PerformSegue</a:t>
          </a:r>
          <a:r>
            <a:rPr lang="en-GB" sz="2000" kern="1200" dirty="0"/>
            <a:t>()</a:t>
          </a:r>
        </a:p>
      </dsp:txBody>
      <dsp:txXfrm>
        <a:off x="5439407" y="1509206"/>
        <a:ext cx="1893037" cy="11082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300839" y="1459877"/>
          <a:ext cx="2275669" cy="27482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218991" y="2125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ViewDidLoad</a:t>
          </a:r>
          <a:endParaRPr lang="en-GB" sz="2100" kern="1200" dirty="0"/>
        </a:p>
      </dsp:txBody>
      <dsp:txXfrm>
        <a:off x="272654" y="55788"/>
        <a:ext cx="2946305" cy="1724852"/>
      </dsp:txXfrm>
    </dsp:sp>
    <dsp:sp modelId="{19C39367-3178-004D-8771-278BE24727FA}">
      <dsp:nvSpPr>
        <dsp:cNvPr id="0" name=""/>
        <dsp:cNvSpPr/>
      </dsp:nvSpPr>
      <dsp:spPr>
        <a:xfrm>
          <a:off x="844272" y="2604989"/>
          <a:ext cx="4046775" cy="274826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5413A4-52AA-0F42-983F-75CB448FFB91}">
      <dsp:nvSpPr>
        <dsp:cNvPr id="0" name=""/>
        <dsp:cNvSpPr/>
      </dsp:nvSpPr>
      <dsp:spPr>
        <a:xfrm>
          <a:off x="218991" y="2292348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.delegate</a:t>
          </a:r>
        </a:p>
      </dsp:txBody>
      <dsp:txXfrm>
        <a:off x="272654" y="2346011"/>
        <a:ext cx="2946305" cy="1724852"/>
      </dsp:txXfrm>
    </dsp:sp>
    <dsp:sp modelId="{07F327AD-EC57-5B4C-8B26-CBC3B00248C1}">
      <dsp:nvSpPr>
        <dsp:cNvPr id="0" name=""/>
        <dsp:cNvSpPr/>
      </dsp:nvSpPr>
      <dsp:spPr>
        <a:xfrm rot="16200000">
          <a:off x="3760490" y="1459877"/>
          <a:ext cx="2275669" cy="274826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1BE70C-E154-8A4F-8FD6-9A7BD597CA60}">
      <dsp:nvSpPr>
        <dsp:cNvPr id="0" name=""/>
        <dsp:cNvSpPr/>
      </dsp:nvSpPr>
      <dsp:spPr>
        <a:xfrm>
          <a:off x="4280321" y="2292348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-(</a:t>
          </a:r>
          <a:r>
            <a:rPr lang="fr-FR" sz="2100" kern="1200" dirty="0" err="1"/>
            <a:t>void</a:t>
          </a:r>
          <a:r>
            <a:rPr lang="fr-FR" sz="2100" kern="1200" dirty="0"/>
            <a:t>)</a:t>
          </a:r>
          <a:r>
            <a:rPr lang="fr-FR" sz="2100" kern="1200" dirty="0" err="1"/>
            <a:t>keyboardDidShow</a:t>
          </a:r>
          <a:endParaRPr lang="en-GB" sz="2100" kern="1200" dirty="0"/>
        </a:p>
      </dsp:txBody>
      <dsp:txXfrm>
        <a:off x="4333984" y="2346011"/>
        <a:ext cx="2946305" cy="1724852"/>
      </dsp:txXfrm>
    </dsp:sp>
    <dsp:sp modelId="{3CCFD239-2DC4-A941-A066-63C4E8421CBF}">
      <dsp:nvSpPr>
        <dsp:cNvPr id="0" name=""/>
        <dsp:cNvSpPr/>
      </dsp:nvSpPr>
      <dsp:spPr>
        <a:xfrm>
          <a:off x="4280321" y="2125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-(</a:t>
          </a:r>
          <a:r>
            <a:rPr lang="fr-FR" sz="2100" kern="1200" dirty="0" err="1"/>
            <a:t>void</a:t>
          </a:r>
          <a:r>
            <a:rPr lang="fr-FR" sz="2100" kern="1200" dirty="0"/>
            <a:t>)</a:t>
          </a:r>
          <a:r>
            <a:rPr lang="fr-FR" sz="2100" kern="1200" dirty="0" err="1"/>
            <a:t>keyboardDidHide</a:t>
          </a:r>
          <a:endParaRPr lang="en-GB" sz="2100" kern="1200" dirty="0"/>
        </a:p>
      </dsp:txBody>
      <dsp:txXfrm>
        <a:off x="4333984" y="55788"/>
        <a:ext cx="2946305" cy="17248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1405274" y="1274387"/>
          <a:ext cx="1985235" cy="2400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1856959" y="18"/>
          <a:ext cx="2667043" cy="16002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 err="1"/>
            <a:t>ViewDidLoad</a:t>
          </a:r>
          <a:endParaRPr lang="en-GB" sz="3200" kern="1200" dirty="0"/>
        </a:p>
      </dsp:txBody>
      <dsp:txXfrm>
        <a:off x="1903828" y="46887"/>
        <a:ext cx="2573305" cy="1506487"/>
      </dsp:txXfrm>
    </dsp:sp>
    <dsp:sp modelId="{5F5413A4-52AA-0F42-983F-75CB448FFB91}">
      <dsp:nvSpPr>
        <dsp:cNvPr id="0" name=""/>
        <dsp:cNvSpPr/>
      </dsp:nvSpPr>
      <dsp:spPr>
        <a:xfrm>
          <a:off x="1856959" y="2000300"/>
          <a:ext cx="2667043" cy="16002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.delegate</a:t>
          </a:r>
        </a:p>
      </dsp:txBody>
      <dsp:txXfrm>
        <a:off x="1903828" y="2047169"/>
        <a:ext cx="2573305" cy="1506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EB73F-B889-46DF-BDC0-B9D6D79F0205}" type="datetimeFigureOut">
              <a:rPr lang="en-GB" smtClean="0"/>
              <a:t>19/01/2017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CD1D7-4C2C-4F51-963F-489AD3781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67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23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55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6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3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2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6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2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9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8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9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70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96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95.png"/><Relationship Id="rId4" Type="http://schemas.openxmlformats.org/officeDocument/2006/relationships/diagramData" Target="../diagrams/data3.xml"/><Relationship Id="rId9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98.png"/><Relationship Id="rId4" Type="http://schemas.openxmlformats.org/officeDocument/2006/relationships/diagramData" Target="../diagrams/data4.xml"/><Relationship Id="rId9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gif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03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02.png"/><Relationship Id="rId4" Type="http://schemas.openxmlformats.org/officeDocument/2006/relationships/diagramData" Target="../diagrams/data6.xml"/><Relationship Id="rId9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gif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112.gif"/><Relationship Id="rId4" Type="http://schemas.openxmlformats.org/officeDocument/2006/relationships/diagramData" Target="../diagrams/data12.xml"/><Relationship Id="rId9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Cinzel"/>
              </a:rPr>
              <a:t>Music</a:t>
            </a:r>
            <a:r>
              <a:rPr lang="en-US" dirty="0">
                <a:latin typeface="Cinzel"/>
              </a:rPr>
              <a:t> Sheet Writer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4614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inzel"/>
              </a:rPr>
              <a:t>Technical Assessment Final 5</a:t>
            </a:r>
            <a:endParaRPr lang="fr-FR" sz="2400" dirty="0">
              <a:latin typeface="Cinze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4834458"/>
            <a:ext cx="2323322" cy="23233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49" y="5569116"/>
            <a:ext cx="1935987" cy="988589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1524000" y="4548241"/>
            <a:ext cx="9144000" cy="46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Cinzel"/>
              </a:rPr>
              <a:t>20 Janvier 2017</a:t>
            </a:r>
          </a:p>
        </p:txBody>
      </p:sp>
    </p:spTree>
    <p:extLst>
      <p:ext uri="{BB962C8B-B14F-4D97-AF65-F5344CB8AC3E}">
        <p14:creationId xmlns:p14="http://schemas.microsoft.com/office/powerpoint/2010/main" val="29046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Implémentation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180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Requête HTTP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04" y="2506474"/>
            <a:ext cx="7137110" cy="32779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63050" y="2149311"/>
            <a:ext cx="358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Common/</a:t>
            </a:r>
            <a:r>
              <a:rPr lang="en-US" dirty="0" err="1"/>
              <a:t>HTTPRequest.cs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57374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330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Sauvegarde d’un projet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285750" y="1997901"/>
            <a:ext cx="1838325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clicked</a:t>
            </a:r>
            <a:endParaRPr lang="fr-FR" dirty="0"/>
          </a:p>
          <a:p>
            <a:pPr algn="ctr"/>
            <a:r>
              <a:rPr lang="fr-FR" dirty="0" err="1"/>
              <a:t>FileMenu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678" y="3195605"/>
            <a:ext cx="8916644" cy="46679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678" y="4221317"/>
            <a:ext cx="5915851" cy="142894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556507" y="2843245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FileMenu.cpp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556507" y="3868957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FileMenu.cpp</a:t>
            </a:r>
          </a:p>
        </p:txBody>
      </p:sp>
    </p:spTree>
    <p:extLst>
      <p:ext uri="{BB962C8B-B14F-4D97-AF65-F5344CB8AC3E}">
        <p14:creationId xmlns:p14="http://schemas.microsoft.com/office/powerpoint/2010/main" val="129786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Sauvegarde d’un projet</a:t>
            </a:r>
            <a:endParaRPr lang="fr-FR" sz="27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285750" y="1997901"/>
            <a:ext cx="1838325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clicked</a:t>
            </a:r>
            <a:endParaRPr lang="fr-FR" dirty="0"/>
          </a:p>
          <a:p>
            <a:pPr algn="ctr"/>
            <a:r>
              <a:rPr lang="fr-FR" dirty="0" err="1"/>
              <a:t>FileMenu</a:t>
            </a:r>
            <a:endParaRPr lang="fr-FR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3057525" y="1964187"/>
            <a:ext cx="1847850" cy="888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à </a:t>
            </a:r>
            <a:r>
              <a:rPr lang="fr-FR" dirty="0" err="1"/>
              <a:t>ProjectManager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7" idx="3"/>
            <a:endCxn id="2" idx="1"/>
          </p:cNvCxnSpPr>
          <p:nvPr/>
        </p:nvCxnSpPr>
        <p:spPr>
          <a:xfrm flipV="1">
            <a:off x="2124075" y="2408274"/>
            <a:ext cx="9334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3636936"/>
            <a:ext cx="5229955" cy="216247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48050" y="32676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ProjectManager.cpp</a:t>
            </a:r>
          </a:p>
        </p:txBody>
      </p:sp>
    </p:spTree>
    <p:extLst>
      <p:ext uri="{BB962C8B-B14F-4D97-AF65-F5344CB8AC3E}">
        <p14:creationId xmlns:p14="http://schemas.microsoft.com/office/powerpoint/2010/main" val="281312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 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Sauvegarde d’un projet</a:t>
            </a:r>
            <a:endParaRPr lang="fr-FR" sz="27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285750" y="2040208"/>
            <a:ext cx="1838325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clicked</a:t>
            </a:r>
            <a:endParaRPr lang="fr-FR" dirty="0"/>
          </a:p>
          <a:p>
            <a:pPr algn="ctr"/>
            <a:r>
              <a:rPr lang="fr-FR" dirty="0" err="1"/>
              <a:t>FileMenu</a:t>
            </a:r>
            <a:endParaRPr lang="fr-FR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2962275" y="2006494"/>
            <a:ext cx="1847850" cy="888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à </a:t>
            </a:r>
            <a:r>
              <a:rPr lang="fr-FR" dirty="0" err="1"/>
              <a:t>ProjectManager</a:t>
            </a:r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5648325" y="1941925"/>
            <a:ext cx="2181225" cy="100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</a:t>
            </a:r>
            <a:r>
              <a:rPr lang="fr-FR" dirty="0" err="1"/>
              <a:t>ProjectFactory</a:t>
            </a:r>
            <a:r>
              <a:rPr lang="fr-FR" dirty="0"/>
              <a:t> pour </a:t>
            </a:r>
            <a:r>
              <a:rPr lang="fr-FR" dirty="0" err="1"/>
              <a:t>enregister</a:t>
            </a:r>
            <a:r>
              <a:rPr lang="fr-FR" dirty="0"/>
              <a:t> le projet</a:t>
            </a:r>
          </a:p>
        </p:txBody>
      </p:sp>
      <p:cxnSp>
        <p:nvCxnSpPr>
          <p:cNvPr id="11" name="Connecteur droit avec flèche 10"/>
          <p:cNvCxnSpPr>
            <a:stCxn id="7" idx="3"/>
            <a:endCxn id="2" idx="1"/>
          </p:cNvCxnSpPr>
          <p:nvPr/>
        </p:nvCxnSpPr>
        <p:spPr>
          <a:xfrm flipV="1">
            <a:off x="2124075" y="2450581"/>
            <a:ext cx="8382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" idx="3"/>
            <a:endCxn id="3" idx="1"/>
          </p:cNvCxnSpPr>
          <p:nvPr/>
        </p:nvCxnSpPr>
        <p:spPr>
          <a:xfrm flipV="1">
            <a:off x="4810125" y="2441988"/>
            <a:ext cx="838200" cy="8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275" y="3813589"/>
            <a:ext cx="6154009" cy="124794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962275" y="3442113"/>
            <a:ext cx="29527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ProjectFactory.cpp</a:t>
            </a:r>
          </a:p>
        </p:txBody>
      </p:sp>
    </p:spTree>
    <p:extLst>
      <p:ext uri="{BB962C8B-B14F-4D97-AF65-F5344CB8AC3E}">
        <p14:creationId xmlns:p14="http://schemas.microsoft.com/office/powerpoint/2010/main" val="17006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Sauvegarde d’un projet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285750" y="1997901"/>
            <a:ext cx="1838325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</a:t>
            </a:r>
            <a:r>
              <a:rPr lang="fr-FR" dirty="0" err="1"/>
              <a:t>clicked</a:t>
            </a:r>
            <a:endParaRPr lang="fr-FR" dirty="0"/>
          </a:p>
          <a:p>
            <a:pPr algn="ctr"/>
            <a:r>
              <a:rPr lang="fr-FR" dirty="0" err="1"/>
              <a:t>FileMenu</a:t>
            </a:r>
            <a:endParaRPr lang="fr-FR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2967037" y="1964186"/>
            <a:ext cx="1847850" cy="888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à </a:t>
            </a:r>
            <a:r>
              <a:rPr lang="fr-FR" dirty="0" err="1"/>
              <a:t>ProjectManager</a:t>
            </a:r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5657850" y="1908211"/>
            <a:ext cx="2181225" cy="100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 </a:t>
            </a:r>
            <a:r>
              <a:rPr lang="fr-FR" dirty="0" err="1"/>
              <a:t>ProjectFactory</a:t>
            </a:r>
            <a:r>
              <a:rPr lang="fr-FR" dirty="0"/>
              <a:t> pour </a:t>
            </a:r>
            <a:r>
              <a:rPr lang="fr-FR" dirty="0" err="1"/>
              <a:t>enregister</a:t>
            </a:r>
            <a:r>
              <a:rPr lang="fr-FR" dirty="0"/>
              <a:t> le projet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562975" y="1997901"/>
            <a:ext cx="1638300" cy="8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Sérialise les données</a:t>
            </a:r>
          </a:p>
        </p:txBody>
      </p:sp>
      <p:cxnSp>
        <p:nvCxnSpPr>
          <p:cNvPr id="11" name="Connecteur droit avec flèche 10"/>
          <p:cNvCxnSpPr>
            <a:stCxn id="7" idx="3"/>
            <a:endCxn id="2" idx="1"/>
          </p:cNvCxnSpPr>
          <p:nvPr/>
        </p:nvCxnSpPr>
        <p:spPr>
          <a:xfrm flipV="1">
            <a:off x="2124075" y="2408273"/>
            <a:ext cx="84296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" idx="3"/>
            <a:endCxn id="3" idx="1"/>
          </p:cNvCxnSpPr>
          <p:nvPr/>
        </p:nvCxnSpPr>
        <p:spPr>
          <a:xfrm>
            <a:off x="4814887" y="2408273"/>
            <a:ext cx="8429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3" idx="3"/>
            <a:endCxn id="4" idx="1"/>
          </p:cNvCxnSpPr>
          <p:nvPr/>
        </p:nvCxnSpPr>
        <p:spPr>
          <a:xfrm>
            <a:off x="7839075" y="2408274"/>
            <a:ext cx="7239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727" y="3818528"/>
            <a:ext cx="3543795" cy="78115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90727" y="34676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Project.cpp</a:t>
            </a:r>
          </a:p>
        </p:txBody>
      </p:sp>
    </p:spTree>
    <p:extLst>
      <p:ext uri="{BB962C8B-B14F-4D97-AF65-F5344CB8AC3E}">
        <p14:creationId xmlns:p14="http://schemas.microsoft.com/office/powerpoint/2010/main" val="61219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Sauvegarde d’un projet</a:t>
            </a:r>
            <a:endParaRPr lang="fr-FR" sz="27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856964" y="2098720"/>
            <a:ext cx="429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Sérialisation des données du projet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856964" y="3712022"/>
            <a:ext cx="613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Sérialisation de la partition au format PNG pour l’</a:t>
            </a:r>
            <a:r>
              <a:rPr lang="fr-FR" dirty="0" err="1"/>
              <a:t>upload</a:t>
            </a:r>
            <a:r>
              <a:rPr lang="fr-FR" dirty="0"/>
              <a:t> de partition sur le site web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014" y="4804342"/>
            <a:ext cx="5887272" cy="12574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014" y="2915580"/>
            <a:ext cx="3839111" cy="65731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257014" y="2560363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Project.cpp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57014" y="443501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Project.cpp</a:t>
            </a:r>
          </a:p>
        </p:txBody>
      </p:sp>
    </p:spTree>
    <p:extLst>
      <p:ext uri="{BB962C8B-B14F-4D97-AF65-F5344CB8AC3E}">
        <p14:creationId xmlns:p14="http://schemas.microsoft.com/office/powerpoint/2010/main" val="179355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Modification partition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646703" y="4176712"/>
            <a:ext cx="1057275" cy="409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2562225" y="4176712"/>
            <a:ext cx="990600" cy="438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Voice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631144" y="4119562"/>
            <a:ext cx="1790700" cy="55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AMusicElement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7348537" y="5272086"/>
            <a:ext cx="1000125" cy="504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Aevent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9524999" y="4672012"/>
            <a:ext cx="1028700" cy="504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Note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9524999" y="5776911"/>
            <a:ext cx="1000125" cy="504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Rest</a:t>
            </a:r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7348537" y="2889575"/>
            <a:ext cx="1100137" cy="425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Tag</a:t>
            </a:r>
          </a:p>
        </p:txBody>
      </p:sp>
      <p:cxnSp>
        <p:nvCxnSpPr>
          <p:cNvPr id="17" name="Connecteur droit avec flèche 16"/>
          <p:cNvCxnSpPr>
            <a:stCxn id="3" idx="3"/>
            <a:endCxn id="5" idx="1"/>
          </p:cNvCxnSpPr>
          <p:nvPr/>
        </p:nvCxnSpPr>
        <p:spPr>
          <a:xfrm>
            <a:off x="1703978" y="4381500"/>
            <a:ext cx="858247" cy="14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3"/>
            <a:endCxn id="6" idx="1"/>
          </p:cNvCxnSpPr>
          <p:nvPr/>
        </p:nvCxnSpPr>
        <p:spPr>
          <a:xfrm>
            <a:off x="3552825" y="4395787"/>
            <a:ext cx="10783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/>
          <p:cNvCxnSpPr>
            <a:stCxn id="6" idx="0"/>
            <a:endCxn id="13" idx="1"/>
          </p:cNvCxnSpPr>
          <p:nvPr/>
        </p:nvCxnSpPr>
        <p:spPr>
          <a:xfrm rot="5400000" flipH="1" flipV="1">
            <a:off x="5928803" y="2699829"/>
            <a:ext cx="1017424" cy="18220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2"/>
          <p:cNvCxnSpPr>
            <a:stCxn id="6" idx="2"/>
            <a:endCxn id="9" idx="1"/>
          </p:cNvCxnSpPr>
          <p:nvPr/>
        </p:nvCxnSpPr>
        <p:spPr>
          <a:xfrm rot="16200000" flipH="1">
            <a:off x="6011272" y="4187233"/>
            <a:ext cx="852487" cy="18220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9" idx="0"/>
            <a:endCxn id="10" idx="1"/>
          </p:cNvCxnSpPr>
          <p:nvPr/>
        </p:nvCxnSpPr>
        <p:spPr>
          <a:xfrm rot="5400000" flipH="1" flipV="1">
            <a:off x="8512969" y="4260057"/>
            <a:ext cx="347661" cy="16763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>
            <a:stCxn id="9" idx="2"/>
            <a:endCxn id="11" idx="1"/>
          </p:cNvCxnSpPr>
          <p:nvPr/>
        </p:nvCxnSpPr>
        <p:spPr>
          <a:xfrm rot="16200000" flipH="1">
            <a:off x="8560593" y="5064917"/>
            <a:ext cx="252413" cy="16763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646703" y="2162175"/>
            <a:ext cx="334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Composition d’une partition :</a:t>
            </a:r>
          </a:p>
        </p:txBody>
      </p:sp>
    </p:spTree>
    <p:extLst>
      <p:ext uri="{BB962C8B-B14F-4D97-AF65-F5344CB8AC3E}">
        <p14:creationId xmlns:p14="http://schemas.microsoft.com/office/powerpoint/2010/main" val="235679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Modification partition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295274" y="2609850"/>
            <a:ext cx="2276475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envoyé depuis </a:t>
            </a:r>
            <a:r>
              <a:rPr lang="fr-FR" dirty="0" err="1"/>
              <a:t>EditionToolBar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88" y="3950624"/>
            <a:ext cx="11098174" cy="2095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88" y="4746897"/>
            <a:ext cx="6373114" cy="106694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21603" y="3615733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EditionManager.cpp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21603" y="4375714"/>
            <a:ext cx="311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EditionManager.cpp</a:t>
            </a:r>
          </a:p>
        </p:txBody>
      </p:sp>
    </p:spTree>
    <p:extLst>
      <p:ext uri="{BB962C8B-B14F-4D97-AF65-F5344CB8AC3E}">
        <p14:creationId xmlns:p14="http://schemas.microsoft.com/office/powerpoint/2010/main" val="96600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Modification partition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90523" y="2371725"/>
            <a:ext cx="2276475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envoyé depuis </a:t>
            </a:r>
            <a:r>
              <a:rPr lang="fr-FR" dirty="0" err="1"/>
              <a:t>EditionToolBar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686174" y="2381250"/>
            <a:ext cx="260985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Ajout de la note/Supprimer la note </a:t>
            </a:r>
          </a:p>
        </p:txBody>
      </p:sp>
      <p:cxnSp>
        <p:nvCxnSpPr>
          <p:cNvPr id="10" name="Connecteur droit avec flèche 9"/>
          <p:cNvCxnSpPr>
            <a:stCxn id="3" idx="3"/>
            <a:endCxn id="6" idx="1"/>
          </p:cNvCxnSpPr>
          <p:nvPr/>
        </p:nvCxnSpPr>
        <p:spPr>
          <a:xfrm flipV="1">
            <a:off x="2666998" y="2781300"/>
            <a:ext cx="1019176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8" y="4121281"/>
            <a:ext cx="6887536" cy="23815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98" y="5050976"/>
            <a:ext cx="5639587" cy="257211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615090" y="380776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ScoreEditor.cpp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666998" y="4737759"/>
            <a:ext cx="294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ScoreEditor.cpp</a:t>
            </a:r>
          </a:p>
        </p:txBody>
      </p:sp>
    </p:spTree>
    <p:extLst>
      <p:ext uri="{BB962C8B-B14F-4D97-AF65-F5344CB8AC3E}">
        <p14:creationId xmlns:p14="http://schemas.microsoft.com/office/powerpoint/2010/main" val="285228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</a:t>
            </a:r>
            <a:r>
              <a:rPr lang="fr-FR" dirty="0" err="1">
                <a:solidFill>
                  <a:schemeClr val="tx2"/>
                </a:solidFill>
              </a:rPr>
              <a:t>éroulé</a:t>
            </a:r>
            <a:endParaRPr lang="en-GB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202919" y="2058333"/>
            <a:ext cx="9784080" cy="440778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Contexte du projet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fr-FR" dirty="0" err="1"/>
              <a:t>rchitecture</a:t>
            </a:r>
            <a:endParaRPr lang="fr-F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fr-FR" dirty="0" err="1"/>
              <a:t>mplémentation</a:t>
            </a:r>
            <a:endParaRPr lang="fr-F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Gestion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Axes </a:t>
            </a:r>
            <a:r>
              <a:rPr lang="en-US" dirty="0" err="1"/>
              <a:t>d’améliorations</a:t>
            </a:r>
            <a:endParaRPr lang="fr-F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Questions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72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Modification partition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90523" y="2371725"/>
            <a:ext cx="2276475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envoyé depuis </a:t>
            </a:r>
            <a:r>
              <a:rPr lang="fr-FR" dirty="0" err="1"/>
              <a:t>EditionToolBar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686174" y="2395537"/>
            <a:ext cx="260985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Ajout de la note/Supprimer la note</a:t>
            </a:r>
          </a:p>
        </p:txBody>
      </p:sp>
      <p:cxnSp>
        <p:nvCxnSpPr>
          <p:cNvPr id="10" name="Connecteur droit avec flèche 9"/>
          <p:cNvCxnSpPr>
            <a:stCxn id="3" idx="3"/>
            <a:endCxn id="6" idx="1"/>
          </p:cNvCxnSpPr>
          <p:nvPr/>
        </p:nvCxnSpPr>
        <p:spPr>
          <a:xfrm flipV="1">
            <a:off x="2666998" y="2795587"/>
            <a:ext cx="10191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7315200" y="2314575"/>
            <a:ext cx="1905000" cy="933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 à jour l’affichage de partition</a:t>
            </a:r>
          </a:p>
        </p:txBody>
      </p:sp>
      <p:cxnSp>
        <p:nvCxnSpPr>
          <p:cNvPr id="14" name="Connecteur droit avec flèche 13"/>
          <p:cNvCxnSpPr>
            <a:stCxn id="6" idx="3"/>
            <a:endCxn id="12" idx="1"/>
          </p:cNvCxnSpPr>
          <p:nvPr/>
        </p:nvCxnSpPr>
        <p:spPr>
          <a:xfrm flipV="1">
            <a:off x="6296024" y="2781300"/>
            <a:ext cx="1019176" cy="14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6" y="3892568"/>
            <a:ext cx="5277587" cy="253400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776536" y="3581400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EditionManager.cpp</a:t>
            </a:r>
          </a:p>
        </p:txBody>
      </p:sp>
    </p:spTree>
    <p:extLst>
      <p:ext uri="{BB962C8B-B14F-4D97-AF65-F5344CB8AC3E}">
        <p14:creationId xmlns:p14="http://schemas.microsoft.com/office/powerpoint/2010/main" val="45836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- Métronome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795" y="2948427"/>
            <a:ext cx="3629532" cy="24768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952625" y="2247900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Initialisation du son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952625" y="3588057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Boucle d’</a:t>
            </a:r>
            <a:r>
              <a:rPr lang="fr-FR" dirty="0" err="1"/>
              <a:t>execution</a:t>
            </a:r>
            <a:r>
              <a:rPr lang="fr-FR" dirty="0"/>
              <a:t> du </a:t>
            </a:r>
            <a:r>
              <a:rPr lang="fr-FR" dirty="0" err="1"/>
              <a:t>metronome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795" y="4412353"/>
            <a:ext cx="3400900" cy="112410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236795" y="261723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Metronome.cpp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236795" y="4043021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Metronome.cpp</a:t>
            </a:r>
          </a:p>
        </p:txBody>
      </p:sp>
    </p:spTree>
    <p:extLst>
      <p:ext uri="{BB962C8B-B14F-4D97-AF65-F5344CB8AC3E}">
        <p14:creationId xmlns:p14="http://schemas.microsoft.com/office/powerpoint/2010/main" val="9242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Lecteur MIDI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733763" y="2139814"/>
            <a:ext cx="1387984" cy="857111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classe Player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9578" y="3670241"/>
            <a:ext cx="1809750" cy="83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 </a:t>
            </a:r>
            <a:r>
              <a:rPr lang="fr-FR" dirty="0" err="1"/>
              <a:t>QMidi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5901271" y="2059462"/>
            <a:ext cx="1876424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Alsa</a:t>
            </a:r>
            <a:r>
              <a:rPr lang="fr-FR" dirty="0"/>
              <a:t> Mixer</a:t>
            </a:r>
          </a:p>
        </p:txBody>
      </p:sp>
      <p:sp>
        <p:nvSpPr>
          <p:cNvPr id="8" name="Ellipse 7"/>
          <p:cNvSpPr/>
          <p:nvPr/>
        </p:nvSpPr>
        <p:spPr>
          <a:xfrm>
            <a:off x="5901271" y="4675463"/>
            <a:ext cx="1990724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Windows synthétiseur</a:t>
            </a:r>
          </a:p>
        </p:txBody>
      </p:sp>
      <p:cxnSp>
        <p:nvCxnSpPr>
          <p:cNvPr id="10" name="Connecteur droit avec flèche 9"/>
          <p:cNvCxnSpPr>
            <a:cxnSpLocks/>
            <a:stCxn id="21" idx="3"/>
            <a:endCxn id="4" idx="1"/>
          </p:cNvCxnSpPr>
          <p:nvPr/>
        </p:nvCxnSpPr>
        <p:spPr>
          <a:xfrm>
            <a:off x="2631829" y="4089341"/>
            <a:ext cx="13277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4" idx="2"/>
            <a:endCxn id="8" idx="2"/>
          </p:cNvCxnSpPr>
          <p:nvPr/>
        </p:nvCxnSpPr>
        <p:spPr>
          <a:xfrm>
            <a:off x="4864453" y="4508441"/>
            <a:ext cx="1036818" cy="92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0"/>
            <a:endCxn id="7" idx="2"/>
          </p:cNvCxnSpPr>
          <p:nvPr/>
        </p:nvCxnSpPr>
        <p:spPr>
          <a:xfrm flipV="1">
            <a:off x="4864453" y="2821462"/>
            <a:ext cx="1036818" cy="848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677220" y="299692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Linux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4380912" y="4884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</a:t>
            </a:r>
          </a:p>
        </p:txBody>
      </p:sp>
      <p:cxnSp>
        <p:nvCxnSpPr>
          <p:cNvPr id="51" name="Connecteur droit avec flèche 50"/>
          <p:cNvCxnSpPr>
            <a:stCxn id="7" idx="6"/>
            <a:endCxn id="53" idx="1"/>
          </p:cNvCxnSpPr>
          <p:nvPr/>
        </p:nvCxnSpPr>
        <p:spPr>
          <a:xfrm>
            <a:off x="7777695" y="2821462"/>
            <a:ext cx="1833012" cy="126788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707" y="3541654"/>
            <a:ext cx="1095375" cy="1095375"/>
          </a:xfrm>
          <a:prstGeom prst="rect">
            <a:avLst/>
          </a:prstGeom>
        </p:spPr>
      </p:pic>
      <p:cxnSp>
        <p:nvCxnSpPr>
          <p:cNvPr id="56" name="Connecteur droit avec flèche 55"/>
          <p:cNvCxnSpPr>
            <a:stCxn id="8" idx="6"/>
            <a:endCxn id="53" idx="1"/>
          </p:cNvCxnSpPr>
          <p:nvPr/>
        </p:nvCxnSpPr>
        <p:spPr>
          <a:xfrm flipV="1">
            <a:off x="7891995" y="4089342"/>
            <a:ext cx="1718712" cy="1348121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843029" y="3217855"/>
            <a:ext cx="320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Synthétise les évènements midi</a:t>
            </a:r>
          </a:p>
        </p:txBody>
      </p:sp>
      <p:sp>
        <p:nvSpPr>
          <p:cNvPr id="21" name="Rectangle : coins arrondis 20"/>
          <p:cNvSpPr/>
          <p:nvPr/>
        </p:nvSpPr>
        <p:spPr>
          <a:xfrm>
            <a:off x="223681" y="3735616"/>
            <a:ext cx="2408148" cy="707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Génération</a:t>
            </a:r>
            <a:r>
              <a:rPr lang="en-US" dirty="0"/>
              <a:t> </a:t>
            </a:r>
            <a:r>
              <a:rPr lang="en-US" dirty="0" err="1"/>
              <a:t>fichier</a:t>
            </a:r>
            <a:r>
              <a:rPr lang="en-US" dirty="0"/>
              <a:t> midi</a:t>
            </a:r>
            <a:endParaRPr lang="fr-FR" dirty="0"/>
          </a:p>
        </p:txBody>
      </p:sp>
      <p:cxnSp>
        <p:nvCxnSpPr>
          <p:cNvPr id="28" name="Connecteur droit avec flèche 27"/>
          <p:cNvCxnSpPr>
            <a:stCxn id="2" idx="2"/>
            <a:endCxn id="21" idx="0"/>
          </p:cNvCxnSpPr>
          <p:nvPr/>
        </p:nvCxnSpPr>
        <p:spPr>
          <a:xfrm>
            <a:off x="1427755" y="2996925"/>
            <a:ext cx="0" cy="738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7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48" grpId="0"/>
      <p:bldP spid="49" grpId="0"/>
      <p:bldP spid="58" grpId="0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Algorithme analyse MIDI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951892" y="3103684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MIDI</a:t>
            </a:r>
            <a:endParaRPr lang="fr-FR" dirty="0"/>
          </a:p>
        </p:txBody>
      </p:sp>
      <p:cxnSp>
        <p:nvCxnSpPr>
          <p:cNvPr id="13" name="Connecteur droit avec flèche 12"/>
          <p:cNvCxnSpPr>
            <a:cxnSpLocks/>
            <a:stCxn id="11" idx="3"/>
          </p:cNvCxnSpPr>
          <p:nvPr/>
        </p:nvCxnSpPr>
        <p:spPr>
          <a:xfrm>
            <a:off x="3481754" y="3288350"/>
            <a:ext cx="1160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65432" y="310368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ON</a:t>
            </a:r>
            <a:endParaRPr lang="fr-FR" dirty="0"/>
          </a:p>
        </p:txBody>
      </p:sp>
      <p:cxnSp>
        <p:nvCxnSpPr>
          <p:cNvPr id="18" name="Connecteur droit avec flèche 17"/>
          <p:cNvCxnSpPr>
            <a:cxnSpLocks/>
            <a:stCxn id="16" idx="3"/>
            <a:endCxn id="22" idx="1"/>
          </p:cNvCxnSpPr>
          <p:nvPr/>
        </p:nvCxnSpPr>
        <p:spPr>
          <a:xfrm>
            <a:off x="5908432" y="3288350"/>
            <a:ext cx="810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/>
          <p:cNvSpPr/>
          <p:nvPr/>
        </p:nvSpPr>
        <p:spPr>
          <a:xfrm>
            <a:off x="6719213" y="2813565"/>
            <a:ext cx="2602523" cy="949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Calcul</a:t>
            </a:r>
            <a:r>
              <a:rPr lang="en-US" dirty="0"/>
              <a:t> difference temps avec dernier NOTE OFF</a:t>
            </a:r>
            <a:endParaRPr lang="fr-FR" dirty="0"/>
          </a:p>
        </p:txBody>
      </p:sp>
      <p:cxnSp>
        <p:nvCxnSpPr>
          <p:cNvPr id="24" name="Connecteur droit avec flèche 23"/>
          <p:cNvCxnSpPr>
            <a:cxnSpLocks/>
            <a:stCxn id="22" idx="2"/>
            <a:endCxn id="25" idx="0"/>
          </p:cNvCxnSpPr>
          <p:nvPr/>
        </p:nvCxnSpPr>
        <p:spPr>
          <a:xfrm>
            <a:off x="8020475" y="3763134"/>
            <a:ext cx="0" cy="869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/>
          <p:cNvSpPr/>
          <p:nvPr/>
        </p:nvSpPr>
        <p:spPr>
          <a:xfrm>
            <a:off x="6719213" y="4632559"/>
            <a:ext cx="2602523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Afficher</a:t>
            </a:r>
            <a:r>
              <a:rPr lang="en-US" dirty="0"/>
              <a:t> Silence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3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2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Algorithme analyse MIDI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61754" y="3042138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MIDI</a:t>
            </a:r>
            <a:endParaRPr lang="fr-FR" dirty="0"/>
          </a:p>
        </p:txBody>
      </p:sp>
      <p:cxnSp>
        <p:nvCxnSpPr>
          <p:cNvPr id="13" name="Connecteur droit avec flèche 12"/>
          <p:cNvCxnSpPr>
            <a:cxnSpLocks/>
            <a:stCxn id="11" idx="3"/>
            <a:endCxn id="16" idx="1"/>
          </p:cNvCxnSpPr>
          <p:nvPr/>
        </p:nvCxnSpPr>
        <p:spPr>
          <a:xfrm>
            <a:off x="1610262" y="3226804"/>
            <a:ext cx="363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973872" y="3042138"/>
            <a:ext cx="125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OFF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609300" y="3042138"/>
            <a:ext cx="147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 vide ?</a:t>
            </a:r>
            <a:endParaRPr lang="fr-FR" dirty="0"/>
          </a:p>
        </p:txBody>
      </p:sp>
      <p:sp>
        <p:nvSpPr>
          <p:cNvPr id="6" name="Rectangle : coins arrondis 5"/>
          <p:cNvSpPr/>
          <p:nvPr/>
        </p:nvSpPr>
        <p:spPr>
          <a:xfrm>
            <a:off x="3145447" y="4107603"/>
            <a:ext cx="2400300" cy="975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Ajouter</a:t>
            </a:r>
            <a:r>
              <a:rPr lang="en-US" dirty="0"/>
              <a:t> Note à </a:t>
            </a:r>
            <a:r>
              <a:rPr lang="en-US" dirty="0" err="1"/>
              <a:t>l’accord</a:t>
            </a:r>
            <a:endParaRPr lang="fr-FR" dirty="0"/>
          </a:p>
        </p:txBody>
      </p:sp>
      <p:sp>
        <p:nvSpPr>
          <p:cNvPr id="9" name="Rectangle : coins arrondis 8"/>
          <p:cNvSpPr/>
          <p:nvPr/>
        </p:nvSpPr>
        <p:spPr>
          <a:xfrm>
            <a:off x="10368846" y="4145585"/>
            <a:ext cx="1298546" cy="899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Afficher</a:t>
            </a:r>
            <a:r>
              <a:rPr lang="en-US" dirty="0"/>
              <a:t> </a:t>
            </a:r>
            <a:r>
              <a:rPr lang="en-US" dirty="0" err="1"/>
              <a:t>l’accord</a:t>
            </a:r>
            <a:endParaRPr lang="fr-FR" dirty="0"/>
          </a:p>
        </p:txBody>
      </p:sp>
      <p:sp>
        <p:nvSpPr>
          <p:cNvPr id="10" name="Rectangle : coins arrondis 9"/>
          <p:cNvSpPr/>
          <p:nvPr/>
        </p:nvSpPr>
        <p:spPr>
          <a:xfrm>
            <a:off x="7053320" y="4217480"/>
            <a:ext cx="1314759" cy="75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Vider</a:t>
            </a:r>
            <a:r>
              <a:rPr lang="en-US" dirty="0"/>
              <a:t> </a:t>
            </a:r>
            <a:r>
              <a:rPr lang="en-US" dirty="0" err="1"/>
              <a:t>l’accord</a:t>
            </a:r>
            <a:endParaRPr lang="fr-FR" dirty="0"/>
          </a:p>
        </p:txBody>
      </p:sp>
      <p:cxnSp>
        <p:nvCxnSpPr>
          <p:cNvPr id="21" name="Connecteur droit avec flèche 20"/>
          <p:cNvCxnSpPr>
            <a:stCxn id="16" idx="3"/>
            <a:endCxn id="5" idx="1"/>
          </p:cNvCxnSpPr>
          <p:nvPr/>
        </p:nvCxnSpPr>
        <p:spPr>
          <a:xfrm>
            <a:off x="3226777" y="3226804"/>
            <a:ext cx="3825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5" idx="2"/>
            <a:endCxn id="6" idx="0"/>
          </p:cNvCxnSpPr>
          <p:nvPr/>
        </p:nvCxnSpPr>
        <p:spPr>
          <a:xfrm flipH="1">
            <a:off x="4345597" y="3411470"/>
            <a:ext cx="60" cy="696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5594105" y="3042138"/>
            <a:ext cx="326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debut et Note fin = Accord</a:t>
            </a:r>
            <a:endParaRPr lang="fr-FR" dirty="0"/>
          </a:p>
        </p:txBody>
      </p:sp>
      <p:cxnSp>
        <p:nvCxnSpPr>
          <p:cNvPr id="31" name="Connecteur droit avec flèche 30"/>
          <p:cNvCxnSpPr>
            <a:cxnSpLocks/>
            <a:stCxn id="29" idx="2"/>
            <a:endCxn id="6" idx="0"/>
          </p:cNvCxnSpPr>
          <p:nvPr/>
        </p:nvCxnSpPr>
        <p:spPr>
          <a:xfrm rot="5400000">
            <a:off x="5437272" y="2319796"/>
            <a:ext cx="696133" cy="28794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9224117" y="2903638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 à plus </a:t>
            </a:r>
            <a:r>
              <a:rPr lang="en-US" dirty="0" err="1"/>
              <a:t>d’une</a:t>
            </a:r>
            <a:r>
              <a:rPr lang="en-US" dirty="0"/>
              <a:t> note ?</a:t>
            </a:r>
            <a:endParaRPr lang="fr-FR" dirty="0"/>
          </a:p>
        </p:txBody>
      </p:sp>
      <p:sp>
        <p:nvSpPr>
          <p:cNvPr id="33" name="Rectangle : coins arrondis 32"/>
          <p:cNvSpPr/>
          <p:nvPr/>
        </p:nvSpPr>
        <p:spPr>
          <a:xfrm>
            <a:off x="8856051" y="4145585"/>
            <a:ext cx="1185975" cy="899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Afficher</a:t>
            </a:r>
            <a:r>
              <a:rPr lang="en-US" dirty="0"/>
              <a:t> Note</a:t>
            </a:r>
            <a:endParaRPr lang="fr-FR" dirty="0"/>
          </a:p>
        </p:txBody>
      </p:sp>
      <p:sp>
        <p:nvSpPr>
          <p:cNvPr id="34" name="Rectangle : coins arrondis 33"/>
          <p:cNvSpPr/>
          <p:nvPr/>
        </p:nvSpPr>
        <p:spPr>
          <a:xfrm>
            <a:off x="6094959" y="5556738"/>
            <a:ext cx="2609426" cy="642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Vider</a:t>
            </a:r>
            <a:r>
              <a:rPr lang="en-US" dirty="0"/>
              <a:t> </a:t>
            </a:r>
            <a:r>
              <a:rPr lang="en-US" dirty="0" err="1"/>
              <a:t>l’accord</a:t>
            </a:r>
            <a:endParaRPr lang="fr-FR" dirty="0"/>
          </a:p>
        </p:txBody>
      </p:sp>
      <p:cxnSp>
        <p:nvCxnSpPr>
          <p:cNvPr id="36" name="Connecteur droit avec flèche 35"/>
          <p:cNvCxnSpPr>
            <a:stCxn id="29" idx="3"/>
            <a:endCxn id="32" idx="1"/>
          </p:cNvCxnSpPr>
          <p:nvPr/>
        </p:nvCxnSpPr>
        <p:spPr>
          <a:xfrm>
            <a:off x="8856051" y="3226804"/>
            <a:ext cx="3680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2" idx="2"/>
            <a:endCxn id="33" idx="0"/>
          </p:cNvCxnSpPr>
          <p:nvPr/>
        </p:nvCxnSpPr>
        <p:spPr>
          <a:xfrm rot="5400000">
            <a:off x="9581695" y="3417313"/>
            <a:ext cx="595616" cy="8609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2" idx="3"/>
            <a:endCxn id="9" idx="0"/>
          </p:cNvCxnSpPr>
          <p:nvPr/>
        </p:nvCxnSpPr>
        <p:spPr>
          <a:xfrm flipH="1">
            <a:off x="11018119" y="3226804"/>
            <a:ext cx="377698" cy="918781"/>
          </a:xfrm>
          <a:prstGeom prst="bentConnector4">
            <a:avLst>
              <a:gd name="adj1" fmla="val -60525"/>
              <a:gd name="adj2" fmla="val 675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2"/>
            <a:endCxn id="34" idx="3"/>
          </p:cNvCxnSpPr>
          <p:nvPr/>
        </p:nvCxnSpPr>
        <p:spPr>
          <a:xfrm rot="5400000">
            <a:off x="9444959" y="4304940"/>
            <a:ext cx="832587" cy="23137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33" idx="1"/>
            <a:endCxn id="10" idx="3"/>
          </p:cNvCxnSpPr>
          <p:nvPr/>
        </p:nvCxnSpPr>
        <p:spPr>
          <a:xfrm flipH="1" flipV="1">
            <a:off x="8368079" y="4595549"/>
            <a:ext cx="4879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10" idx="1"/>
            <a:endCxn id="6" idx="3"/>
          </p:cNvCxnSpPr>
          <p:nvPr/>
        </p:nvCxnSpPr>
        <p:spPr>
          <a:xfrm flipH="1">
            <a:off x="5545747" y="4595549"/>
            <a:ext cx="15075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3757612" y="3686194"/>
            <a:ext cx="63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oui</a:t>
            </a:r>
            <a:endParaRPr lang="fr-FR" dirty="0"/>
          </a:p>
        </p:txBody>
      </p:sp>
      <p:cxnSp>
        <p:nvCxnSpPr>
          <p:cNvPr id="63" name="Connecteur droit avec flèche 62"/>
          <p:cNvCxnSpPr>
            <a:stCxn id="5" idx="3"/>
            <a:endCxn id="29" idx="1"/>
          </p:cNvCxnSpPr>
          <p:nvPr/>
        </p:nvCxnSpPr>
        <p:spPr>
          <a:xfrm>
            <a:off x="5082013" y="3226804"/>
            <a:ext cx="512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04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5" grpId="0"/>
      <p:bldP spid="6" grpId="0" animBg="1"/>
      <p:bldP spid="9" grpId="0" animBg="1"/>
      <p:bldP spid="10" grpId="0" animBg="1"/>
      <p:bldP spid="29" grpId="0"/>
      <p:bldP spid="32" grpId="0"/>
      <p:bldP spid="33" grpId="0" animBg="1"/>
      <p:bldP spid="34" grpId="0" animBg="1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Algorithme analyse Audio</a:t>
            </a:r>
            <a:endParaRPr lang="fr-FR" sz="2700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1202919" y="1932317"/>
            <a:ext cx="9784080" cy="426714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son complexe est un </a:t>
            </a:r>
            <a:r>
              <a:rPr lang="fr-FR" b="1" dirty="0"/>
              <a:t>agrégat de fréquences </a:t>
            </a:r>
            <a:r>
              <a:rPr lang="fr-FR" dirty="0"/>
              <a:t>(sons purs)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son d’instrument = son complexe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La </a:t>
            </a:r>
            <a:r>
              <a:rPr lang="fr-FR" b="1" dirty="0"/>
              <a:t>FFT</a:t>
            </a:r>
            <a:r>
              <a:rPr lang="fr-FR" dirty="0"/>
              <a:t> permet de récupérer ces fréquences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991337" y="2362474"/>
            <a:ext cx="6876618" cy="1864183"/>
            <a:chOff x="1991337" y="2362474"/>
            <a:chExt cx="6876618" cy="1864183"/>
          </a:xfrm>
        </p:grpSpPr>
        <p:pic>
          <p:nvPicPr>
            <p:cNvPr id="19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361" b="75802"/>
            <a:stretch/>
          </p:blipFill>
          <p:spPr>
            <a:xfrm>
              <a:off x="2334958" y="2362474"/>
              <a:ext cx="6431079" cy="415018"/>
            </a:xfrm>
            <a:prstGeom prst="rect">
              <a:avLst/>
            </a:prstGeom>
          </p:spPr>
        </p:pic>
        <p:pic>
          <p:nvPicPr>
            <p:cNvPr id="20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75157"/>
            <a:stretch/>
          </p:blipFill>
          <p:spPr>
            <a:xfrm>
              <a:off x="2334958" y="3794144"/>
              <a:ext cx="6431079" cy="432513"/>
            </a:xfrm>
            <a:prstGeom prst="rect">
              <a:avLst/>
            </a:prstGeom>
          </p:spPr>
        </p:pic>
        <p:pic>
          <p:nvPicPr>
            <p:cNvPr id="21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25258" b="50629"/>
            <a:stretch/>
          </p:blipFill>
          <p:spPr>
            <a:xfrm>
              <a:off x="2334958" y="2802109"/>
              <a:ext cx="6431079" cy="419811"/>
            </a:xfrm>
            <a:prstGeom prst="rect">
              <a:avLst/>
            </a:prstGeom>
          </p:spPr>
        </p:pic>
        <p:pic>
          <p:nvPicPr>
            <p:cNvPr id="22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50362" b="25286"/>
            <a:stretch/>
          </p:blipFill>
          <p:spPr>
            <a:xfrm>
              <a:off x="2334958" y="3246538"/>
              <a:ext cx="6431079" cy="423972"/>
            </a:xfrm>
            <a:prstGeom prst="rect">
              <a:avLst/>
            </a:prstGeom>
          </p:spPr>
        </p:pic>
        <p:cxnSp>
          <p:nvCxnSpPr>
            <p:cNvPr id="24" name="Connecteur droit 23"/>
            <p:cNvCxnSpPr/>
            <p:nvPr/>
          </p:nvCxnSpPr>
          <p:spPr>
            <a:xfrm flipV="1">
              <a:off x="1991337" y="3732495"/>
              <a:ext cx="6876618" cy="344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87" y="4484608"/>
            <a:ext cx="2111099" cy="2247556"/>
          </a:xfrm>
          <a:prstGeom prst="rect">
            <a:avLst/>
          </a:prstGeom>
        </p:spPr>
      </p:pic>
      <p:pic>
        <p:nvPicPr>
          <p:cNvPr id="26" name="Espace réservé du contenu 3"/>
          <p:cNvPicPr>
            <a:picLocks noChangeAspect="1"/>
          </p:cNvPicPr>
          <p:nvPr/>
        </p:nvPicPr>
        <p:blipFill rotWithShape="1">
          <a:blip r:embed="rId2"/>
          <a:srcRect t="75157"/>
          <a:stretch/>
        </p:blipFill>
        <p:spPr>
          <a:xfrm>
            <a:off x="1043206" y="5451018"/>
            <a:ext cx="4821360" cy="748444"/>
          </a:xfrm>
          <a:prstGeom prst="rect">
            <a:avLst/>
          </a:prstGeom>
        </p:spPr>
      </p:pic>
      <p:sp>
        <p:nvSpPr>
          <p:cNvPr id="27" name="Flèche : droite 26"/>
          <p:cNvSpPr/>
          <p:nvPr/>
        </p:nvSpPr>
        <p:spPr>
          <a:xfrm>
            <a:off x="5957107" y="5670579"/>
            <a:ext cx="1673524" cy="309321"/>
          </a:xfrm>
          <a:prstGeom prst="rightArrow">
            <a:avLst>
              <a:gd name="adj1" fmla="val 33728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Algorithme analyse Audio</a:t>
            </a:r>
            <a:endParaRPr lang="fr-FR" sz="2700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202919" y="1993223"/>
            <a:ext cx="9784080" cy="42062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dirty="0"/>
              <a:t>1 note = 1 fréquence (appelée </a:t>
            </a:r>
            <a:r>
              <a:rPr lang="fr-FR" b="1" dirty="0"/>
              <a:t>Fréquence Fondamentale</a:t>
            </a:r>
            <a:r>
              <a:rPr lang="fr-FR" dirty="0"/>
              <a:t>)</a:t>
            </a:r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i="1" dirty="0"/>
              <a:t>ex : La3 = 440 Hz</a:t>
            </a:r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dirty="0"/>
              <a:t>1 note sur un instrument = FF + </a:t>
            </a:r>
            <a:r>
              <a:rPr lang="fr-FR" b="1" dirty="0"/>
              <a:t>harmoniques</a:t>
            </a:r>
            <a:r>
              <a:rPr lang="fr-FR" dirty="0"/>
              <a:t> (fréquences multiples de FF)</a:t>
            </a:r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i="1" dirty="0"/>
              <a:t>ex : Signal d’un La3 = { 440 , 880, 1320, 1740 ... }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Algorithme analyse Audio</a:t>
            </a:r>
            <a:endParaRPr lang="fr-FR" sz="2700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202919" y="1932317"/>
            <a:ext cx="9784080" cy="426714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Signal</a:t>
            </a:r>
            <a:r>
              <a:rPr lang="fr-FR" dirty="0"/>
              <a:t> : 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Echantillonnage</a:t>
            </a:r>
            <a:r>
              <a:rPr lang="fr-FR" dirty="0"/>
              <a:t> : 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Echantillon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  (</a:t>
            </a:r>
            <a:r>
              <a:rPr lang="en-GB" b="1" dirty="0"/>
              <a:t>Frame</a:t>
            </a:r>
            <a:r>
              <a:rPr lang="fr-FR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0579"/>
          <a:stretch/>
        </p:blipFill>
        <p:spPr>
          <a:xfrm>
            <a:off x="3674227" y="2101721"/>
            <a:ext cx="3994580" cy="117382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3674226" y="3478978"/>
            <a:ext cx="4044955" cy="1188626"/>
            <a:chOff x="3674226" y="3478978"/>
            <a:chExt cx="4044955" cy="1188626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10579"/>
            <a:stretch/>
          </p:blipFill>
          <p:spPr>
            <a:xfrm>
              <a:off x="3674226" y="3478978"/>
              <a:ext cx="4044955" cy="11886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74227" y="3485465"/>
              <a:ext cx="347267" cy="116689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22165" y="3484913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69940" y="3484913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16376" y="3483889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60952" y="3484913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07905" y="3485679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52697" y="3485465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00635" y="3485684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48410" y="3485684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94846" y="3485465"/>
              <a:ext cx="347267" cy="116686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39422" y="3488542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3616150" y="4667605"/>
            <a:ext cx="8105315" cy="1394212"/>
            <a:chOff x="3616150" y="4667605"/>
            <a:chExt cx="8105315" cy="1394212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6150" y="5120291"/>
              <a:ext cx="8105313" cy="941526"/>
            </a:xfrm>
            <a:prstGeom prst="rect">
              <a:avLst/>
            </a:prstGeom>
          </p:spPr>
        </p:pic>
        <p:sp>
          <p:nvSpPr>
            <p:cNvPr id="20" name="Accolade ouvrante 19"/>
            <p:cNvSpPr/>
            <p:nvPr/>
          </p:nvSpPr>
          <p:spPr>
            <a:xfrm rot="5400000">
              <a:off x="7432888" y="850867"/>
              <a:ext cx="471840" cy="8105315"/>
            </a:xfrm>
            <a:prstGeom prst="leftBrace">
              <a:avLst>
                <a:gd name="adj1" fmla="val 25000"/>
                <a:gd name="adj2" fmla="val 97241"/>
              </a:avLst>
            </a:prstGeom>
            <a:ln w="381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4195798" y="6291317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passe ces échantillons à la FFT...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</a:t>
            </a:r>
            <a:r>
              <a:rPr lang="fr-FR" sz="2700" dirty="0" err="1">
                <a:solidFill>
                  <a:schemeClr val="tx2"/>
                </a:solidFill>
              </a:rPr>
              <a:t>implementation</a:t>
            </a:r>
            <a:r>
              <a:rPr lang="fr-FR" sz="2700" dirty="0">
                <a:solidFill>
                  <a:schemeClr val="tx2"/>
                </a:solidFill>
              </a:rPr>
              <a:t> – Algorithme analyse Audio</a:t>
            </a:r>
            <a:endParaRPr lang="fr-FR" sz="2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353" y="2394335"/>
            <a:ext cx="2915740" cy="410227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75957" y="1967379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Spectre fréquentiel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06247" y="3749379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Seuil</a:t>
            </a:r>
            <a:r>
              <a:rPr lang="fr-FR" dirty="0"/>
              <a:t> (</a:t>
            </a:r>
            <a:r>
              <a:rPr lang="en-GB" b="1" dirty="0"/>
              <a:t>Threshold</a:t>
            </a:r>
            <a:r>
              <a:rPr lang="fr-FR" dirty="0"/>
              <a:t>)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779486" y="2214351"/>
            <a:ext cx="7700967" cy="3628736"/>
            <a:chOff x="779486" y="2214351"/>
            <a:chExt cx="7700967" cy="3628736"/>
          </a:xfrm>
        </p:grpSpPr>
        <p:sp>
          <p:nvSpPr>
            <p:cNvPr id="7" name="Rectangle 6"/>
            <p:cNvSpPr/>
            <p:nvPr/>
          </p:nvSpPr>
          <p:spPr>
            <a:xfrm>
              <a:off x="7935353" y="2394335"/>
              <a:ext cx="545100" cy="2622727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 flipV="1">
              <a:off x="4570650" y="2214351"/>
              <a:ext cx="3364704" cy="179984"/>
            </a:xfrm>
            <a:prstGeom prst="line">
              <a:avLst/>
            </a:prstGeom>
            <a:ln w="28575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flipH="1">
              <a:off x="4591276" y="5017063"/>
              <a:ext cx="3344078" cy="809203"/>
            </a:xfrm>
            <a:prstGeom prst="line">
              <a:avLst/>
            </a:prstGeom>
            <a:ln w="28575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e 9"/>
            <p:cNvGrpSpPr/>
            <p:nvPr/>
          </p:nvGrpSpPr>
          <p:grpSpPr>
            <a:xfrm>
              <a:off x="779486" y="2214351"/>
              <a:ext cx="3791164" cy="3628736"/>
              <a:chOff x="813940" y="2279087"/>
              <a:chExt cx="4231768" cy="4277306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940" y="2298914"/>
                <a:ext cx="4231768" cy="4257479"/>
              </a:xfrm>
              <a:prstGeom prst="rect">
                <a:avLst/>
              </a:prstGeom>
            </p:spPr>
          </p:pic>
          <p:cxnSp>
            <p:nvCxnSpPr>
              <p:cNvPr id="12" name="Connecteur droit 11"/>
              <p:cNvCxnSpPr/>
              <p:nvPr/>
            </p:nvCxnSpPr>
            <p:spPr>
              <a:xfrm>
                <a:off x="1424198" y="2279087"/>
                <a:ext cx="24276" cy="4257479"/>
              </a:xfrm>
              <a:prstGeom prst="line">
                <a:avLst/>
              </a:prstGeom>
              <a:ln w="76200">
                <a:solidFill>
                  <a:srgbClr val="8C3C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" name="Connecteur droit 12"/>
          <p:cNvCxnSpPr/>
          <p:nvPr/>
        </p:nvCxnSpPr>
        <p:spPr>
          <a:xfrm flipV="1">
            <a:off x="779486" y="3929384"/>
            <a:ext cx="3791164" cy="11636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/>
          <p:cNvGrpSpPr/>
          <p:nvPr/>
        </p:nvGrpSpPr>
        <p:grpSpPr>
          <a:xfrm>
            <a:off x="1124447" y="3844908"/>
            <a:ext cx="195737" cy="192221"/>
            <a:chOff x="1124793" y="841642"/>
            <a:chExt cx="299406" cy="339866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1124793" y="841642"/>
              <a:ext cx="299404" cy="33986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flipH="1">
              <a:off x="1124793" y="841644"/>
              <a:ext cx="299406" cy="33317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1383550" y="3833273"/>
            <a:ext cx="195738" cy="192222"/>
            <a:chOff x="1124794" y="841638"/>
            <a:chExt cx="299407" cy="339867"/>
          </a:xfrm>
        </p:grpSpPr>
        <p:cxnSp>
          <p:nvCxnSpPr>
            <p:cNvPr id="18" name="Connecteur droit 17"/>
            <p:cNvCxnSpPr/>
            <p:nvPr/>
          </p:nvCxnSpPr>
          <p:spPr>
            <a:xfrm>
              <a:off x="1124794" y="841638"/>
              <a:ext cx="299404" cy="33986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1124794" y="841642"/>
              <a:ext cx="299407" cy="33317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necteur droit 19"/>
          <p:cNvCxnSpPr/>
          <p:nvPr/>
        </p:nvCxnSpPr>
        <p:spPr>
          <a:xfrm>
            <a:off x="1326205" y="2214351"/>
            <a:ext cx="21748" cy="361191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149937" y="58122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</a:t>
            </a:r>
          </a:p>
        </p:txBody>
      </p:sp>
      <p:cxnSp>
        <p:nvCxnSpPr>
          <p:cNvPr id="22" name="Connecteur droit 21"/>
          <p:cNvCxnSpPr/>
          <p:nvPr/>
        </p:nvCxnSpPr>
        <p:spPr>
          <a:xfrm flipH="1">
            <a:off x="2061012" y="2394335"/>
            <a:ext cx="10752" cy="34487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2743328" y="3196354"/>
            <a:ext cx="16575" cy="26795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860685" y="58109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496843" y="581858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228446" y="617336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Note détecté !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1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</a:t>
            </a:r>
            <a:r>
              <a:rPr lang="fr-FR" sz="2700" dirty="0" err="1">
                <a:solidFill>
                  <a:schemeClr val="tx2"/>
                </a:solidFill>
              </a:rPr>
              <a:t>implementation</a:t>
            </a:r>
            <a:r>
              <a:rPr lang="fr-FR" sz="2700" dirty="0">
                <a:solidFill>
                  <a:schemeClr val="tx2"/>
                </a:solidFill>
              </a:rPr>
              <a:t> – Processus d’</a:t>
            </a:r>
            <a:r>
              <a:rPr lang="fr-FR" sz="2700" dirty="0" err="1">
                <a:solidFill>
                  <a:schemeClr val="tx2"/>
                </a:solidFill>
              </a:rPr>
              <a:t>éxecution</a:t>
            </a:r>
            <a:endParaRPr lang="fr-FR" sz="27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405952" y="199982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Thread Principal</a:t>
            </a:r>
          </a:p>
        </p:txBody>
      </p:sp>
      <p:sp>
        <p:nvSpPr>
          <p:cNvPr id="11" name="Ellipse 10"/>
          <p:cNvSpPr/>
          <p:nvPr/>
        </p:nvSpPr>
        <p:spPr>
          <a:xfrm>
            <a:off x="2160294" y="2189886"/>
            <a:ext cx="2381250" cy="152400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Enregistrement données Audio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3000375" y="3744877"/>
            <a:ext cx="666750" cy="1263076"/>
          </a:xfrm>
          <a:prstGeom prst="downArrow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107563" y="403247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 récupération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52737" y="5056012"/>
            <a:ext cx="962025" cy="461117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3864259" y="5826027"/>
            <a:ext cx="942975" cy="461117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799354" y="5826028"/>
            <a:ext cx="1038225" cy="461117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courbée vers le haut 29"/>
          <p:cNvSpPr/>
          <p:nvPr/>
        </p:nvSpPr>
        <p:spPr>
          <a:xfrm>
            <a:off x="8522158" y="3236006"/>
            <a:ext cx="1530477" cy="731520"/>
          </a:xfrm>
          <a:prstGeom prst="curvedUpArrow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1" name="Flèche courbée vers le haut 30"/>
          <p:cNvSpPr/>
          <p:nvPr/>
        </p:nvSpPr>
        <p:spPr>
          <a:xfrm rot="10800000">
            <a:off x="8522158" y="2486845"/>
            <a:ext cx="1457325" cy="731520"/>
          </a:xfrm>
          <a:prstGeom prst="curvedUp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3" name="Connecteur droit avec flèche 32"/>
          <p:cNvCxnSpPr>
            <a:stCxn id="31" idx="3"/>
            <a:endCxn id="11" idx="6"/>
          </p:cNvCxnSpPr>
          <p:nvPr/>
        </p:nvCxnSpPr>
        <p:spPr>
          <a:xfrm flipH="1">
            <a:off x="4541544" y="2486845"/>
            <a:ext cx="4754996" cy="46504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30" idx="3"/>
            <a:endCxn id="11" idx="6"/>
          </p:cNvCxnSpPr>
          <p:nvPr/>
        </p:nvCxnSpPr>
        <p:spPr>
          <a:xfrm flipH="1" flipV="1">
            <a:off x="4541544" y="2951886"/>
            <a:ext cx="4700133" cy="1015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6125178" y="230039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Démarre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242198" y="354458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Arrête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2672280" y="553909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échantillons</a:t>
            </a:r>
          </a:p>
        </p:txBody>
      </p:sp>
      <p:sp>
        <p:nvSpPr>
          <p:cNvPr id="39" name="Flèche droite 38"/>
          <p:cNvSpPr/>
          <p:nvPr/>
        </p:nvSpPr>
        <p:spPr>
          <a:xfrm>
            <a:off x="5216928" y="5680479"/>
            <a:ext cx="2733675" cy="455888"/>
          </a:xfrm>
          <a:prstGeom prst="rightArrow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5626227" y="540577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 analyse</a:t>
            </a: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033" y="4944665"/>
            <a:ext cx="1558183" cy="1558183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9869550" y="558160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notes</a:t>
            </a:r>
          </a:p>
        </p:txBody>
      </p:sp>
      <p:cxnSp>
        <p:nvCxnSpPr>
          <p:cNvPr id="59" name="Connecteur droit avec flèche 58"/>
          <p:cNvCxnSpPr>
            <a:stCxn id="14" idx="3"/>
            <a:endCxn id="15" idx="0"/>
          </p:cNvCxnSpPr>
          <p:nvPr/>
        </p:nvCxnSpPr>
        <p:spPr>
          <a:xfrm>
            <a:off x="3814762" y="5286571"/>
            <a:ext cx="520985" cy="53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15" idx="1"/>
            <a:endCxn id="16" idx="3"/>
          </p:cNvCxnSpPr>
          <p:nvPr/>
        </p:nvCxnSpPr>
        <p:spPr>
          <a:xfrm flipH="1">
            <a:off x="2837579" y="6056586"/>
            <a:ext cx="1026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>
            <a:stCxn id="16" idx="0"/>
            <a:endCxn id="14" idx="1"/>
          </p:cNvCxnSpPr>
          <p:nvPr/>
        </p:nvCxnSpPr>
        <p:spPr>
          <a:xfrm flipV="1">
            <a:off x="2318467" y="5286571"/>
            <a:ext cx="534270" cy="53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18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30" grpId="0" animBg="1"/>
      <p:bldP spid="31" grpId="0" animBg="1"/>
      <p:bldP spid="36" grpId="0"/>
      <p:bldP spid="37" grpId="0"/>
      <p:bldP spid="38" grpId="0"/>
      <p:bldP spid="39" grpId="0" animBg="1"/>
      <p:bldP spid="42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&amp; Contexte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7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544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054" y="2556414"/>
            <a:ext cx="6923809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6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231890"/>
            <a:ext cx="6923809" cy="333333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543925" y="2419350"/>
            <a:ext cx="340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AppBundle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 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7583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231890"/>
            <a:ext cx="6923809" cy="333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543925" y="2419350"/>
            <a:ext cx="3409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MSWBundle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Site vitrine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Site </a:t>
            </a:r>
            <a:r>
              <a:rPr lang="en-US" dirty="0" err="1"/>
              <a:t>communautaire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7387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configuration base de données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527351"/>
            <a:ext cx="5039428" cy="29722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517" y="3003399"/>
            <a:ext cx="3430387" cy="202011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43206" y="2205872"/>
            <a:ext cx="38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app/config/</a:t>
            </a:r>
            <a:r>
              <a:rPr lang="en-US" dirty="0" err="1"/>
              <a:t>config.yml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323029" y="2627895"/>
            <a:ext cx="38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app/config/</a:t>
            </a:r>
            <a:r>
              <a:rPr lang="en-US" dirty="0" err="1"/>
              <a:t>parameters.yml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801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configuration routes</a:t>
            </a:r>
            <a:endParaRPr lang="fr-FR" sz="2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20" y="2978867"/>
            <a:ext cx="4707253" cy="220116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337020" y="2608761"/>
            <a:ext cx="444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app/config/</a:t>
            </a:r>
            <a:r>
              <a:rPr lang="en-US" dirty="0" err="1"/>
              <a:t>routing.yml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786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 bundle site web</a:t>
            </a:r>
            <a:endParaRPr lang="fr-FR" sz="2700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52" y="1918000"/>
            <a:ext cx="4881614" cy="47738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61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</a:t>
            </a:r>
            <a:r>
              <a:rPr lang="fr-FR" sz="2700" dirty="0" err="1">
                <a:solidFill>
                  <a:schemeClr val="tx2"/>
                </a:solidFill>
              </a:rPr>
              <a:t>Controlleur</a:t>
            </a:r>
            <a:r>
              <a:rPr lang="fr-FR" sz="2700" dirty="0">
                <a:solidFill>
                  <a:schemeClr val="tx2"/>
                </a:solidFill>
              </a:rPr>
              <a:t> site vitrine</a:t>
            </a:r>
            <a:endParaRPr lang="fr-FR" sz="2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70" y="2448638"/>
            <a:ext cx="6828578" cy="361317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02522" y="2079306"/>
            <a:ext cx="51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MSWBundle</a:t>
            </a:r>
            <a:r>
              <a:rPr lang="en-US" dirty="0"/>
              <a:t>/Controller/</a:t>
            </a:r>
            <a:r>
              <a:rPr lang="en-US" dirty="0" err="1"/>
              <a:t>ShowcaseController.php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072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</a:t>
            </a:r>
            <a:r>
              <a:rPr lang="fr-FR" sz="2700" dirty="0" err="1">
                <a:solidFill>
                  <a:schemeClr val="tx2"/>
                </a:solidFill>
              </a:rPr>
              <a:t>Controlleur</a:t>
            </a:r>
            <a:r>
              <a:rPr lang="fr-FR" sz="2700" dirty="0">
                <a:solidFill>
                  <a:schemeClr val="tx2"/>
                </a:solidFill>
              </a:rPr>
              <a:t> site communautaire</a:t>
            </a:r>
            <a:endParaRPr lang="fr-FR" sz="2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63094"/>
          <a:stretch/>
        </p:blipFill>
        <p:spPr>
          <a:xfrm>
            <a:off x="2721576" y="2931112"/>
            <a:ext cx="6746765" cy="305972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20108" y="2561780"/>
            <a:ext cx="631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MSWBundle</a:t>
            </a:r>
            <a:r>
              <a:rPr lang="en-US" dirty="0"/>
              <a:t>/Controller/</a:t>
            </a:r>
            <a:r>
              <a:rPr lang="en-US" dirty="0" err="1"/>
              <a:t>CommunityController.php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78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</a:t>
            </a:r>
            <a:r>
              <a:rPr lang="fr-FR" sz="2700" dirty="0" err="1">
                <a:solidFill>
                  <a:schemeClr val="tx2"/>
                </a:solidFill>
              </a:rPr>
              <a:t>implementation</a:t>
            </a:r>
            <a:r>
              <a:rPr lang="fr-FR" sz="2700" dirty="0">
                <a:solidFill>
                  <a:schemeClr val="tx2"/>
                </a:solidFill>
              </a:rPr>
              <a:t> – Front-end site communautaire</a:t>
            </a:r>
            <a:endParaRPr lang="fr-FR" sz="27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69927"/>
          <a:stretch/>
        </p:blipFill>
        <p:spPr>
          <a:xfrm>
            <a:off x="123093" y="2971317"/>
            <a:ext cx="5240215" cy="23317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b="86760"/>
          <a:stretch/>
        </p:blipFill>
        <p:spPr>
          <a:xfrm>
            <a:off x="5948579" y="4710207"/>
            <a:ext cx="6095683" cy="83773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579" y="2971317"/>
            <a:ext cx="5561084" cy="7126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3093" y="2637154"/>
            <a:ext cx="524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Resources/public/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msw</a:t>
            </a:r>
            <a:r>
              <a:rPr lang="en-US" dirty="0"/>
              <a:t>/community/user.js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948579" y="2637154"/>
            <a:ext cx="544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Resources/views/</a:t>
            </a:r>
            <a:r>
              <a:rPr lang="en-US" dirty="0" err="1"/>
              <a:t>msw</a:t>
            </a:r>
            <a:r>
              <a:rPr lang="en-US" dirty="0"/>
              <a:t>/community/</a:t>
            </a:r>
            <a:r>
              <a:rPr lang="en-US" dirty="0" err="1"/>
              <a:t>profile.html.twig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948579" y="4340875"/>
            <a:ext cx="4340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Resources/public/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msw</a:t>
            </a:r>
            <a:r>
              <a:rPr lang="en-US" dirty="0"/>
              <a:t>/community/user.js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144" t="52910" r="-2568" b="36453"/>
          <a:stretch/>
        </p:blipFill>
        <p:spPr>
          <a:xfrm>
            <a:off x="5948578" y="5547946"/>
            <a:ext cx="6243422" cy="6731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Projet &amp; Contexte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idée, objectifs et sujet du projet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/>
              <a:t>Faciliter</a:t>
            </a:r>
          </a:p>
          <a:p>
            <a:pPr marL="0" indent="0" algn="ctr">
              <a:buNone/>
            </a:pPr>
            <a:r>
              <a:rPr lang="fr-FR" sz="3600" b="1" dirty="0"/>
              <a:t>Écriture</a:t>
            </a:r>
            <a:r>
              <a:rPr lang="fr-FR" sz="3200" dirty="0"/>
              <a:t> de partitions de musique</a:t>
            </a:r>
          </a:p>
          <a:p>
            <a:pPr marL="0" indent="0" algn="ctr">
              <a:buNone/>
            </a:pPr>
            <a:r>
              <a:rPr lang="fr-FR" sz="3600" b="1" dirty="0"/>
              <a:t>Partage</a:t>
            </a:r>
            <a:r>
              <a:rPr lang="fr-FR" sz="3200" dirty="0"/>
              <a:t> de partitions</a:t>
            </a:r>
          </a:p>
          <a:p>
            <a:pPr marL="0" indent="0" algn="ctr">
              <a:buNone/>
            </a:pPr>
            <a:endParaRPr lang="fr-FR" sz="300" dirty="0"/>
          </a:p>
          <a:p>
            <a:pPr marL="0" indent="0" algn="ctr">
              <a:buNone/>
            </a:pPr>
            <a:r>
              <a:rPr lang="fr-FR" sz="3200" dirty="0">
                <a:solidFill>
                  <a:schemeClr val="tx2"/>
                </a:solidFill>
              </a:rPr>
              <a:t>Musiciens </a:t>
            </a:r>
            <a:r>
              <a:rPr lang="fr-FR" sz="3600" b="1" dirty="0">
                <a:solidFill>
                  <a:schemeClr val="tx2"/>
                </a:solidFill>
              </a:rPr>
              <a:t>amateurs</a:t>
            </a:r>
            <a:endParaRPr lang="fr-FR" sz="3200" b="1" dirty="0">
              <a:solidFill>
                <a:schemeClr val="tx2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81590"/>
          <a:stretch/>
        </p:blipFill>
        <p:spPr>
          <a:xfrm>
            <a:off x="1433368" y="4380731"/>
            <a:ext cx="8910258" cy="225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6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Architecture </a:t>
            </a:r>
            <a:r>
              <a:rPr lang="fr-FR" sz="2700" dirty="0" err="1">
                <a:solidFill>
                  <a:schemeClr val="tx2"/>
                </a:solidFill>
              </a:rPr>
              <a:t>AppBundle</a:t>
            </a:r>
            <a:r>
              <a:rPr lang="fr-FR" sz="2700" dirty="0">
                <a:solidFill>
                  <a:schemeClr val="tx2"/>
                </a:solidFill>
              </a:rPr>
              <a:t> (API REST)</a:t>
            </a:r>
            <a:endParaRPr lang="fr-FR" sz="2700" dirty="0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08" y="2059622"/>
            <a:ext cx="8722827" cy="41582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0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Modèle API et Site web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32" y="2640335"/>
            <a:ext cx="742950" cy="74295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2873517" y="2554610"/>
            <a:ext cx="1679778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Contrôleurs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5508116" y="4006621"/>
            <a:ext cx="2272420" cy="1156170"/>
            <a:chOff x="5467761" y="2237900"/>
            <a:chExt cx="2272420" cy="1156170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5467761" y="2237900"/>
              <a:ext cx="2272420" cy="1156170"/>
            </a:xfrm>
            <a:prstGeom prst="roundRect">
              <a:avLst/>
            </a:prstGeom>
            <a:solidFill>
              <a:srgbClr val="FD6C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5310" y="2658527"/>
              <a:ext cx="1811850" cy="5810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EntityRepository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5944343" y="2237900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Entity</a:t>
              </a:r>
              <a:endParaRPr lang="fr-FR" dirty="0"/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278" y="4069215"/>
            <a:ext cx="1170622" cy="1297088"/>
          </a:xfrm>
          <a:prstGeom prst="rect">
            <a:avLst/>
          </a:prstGeom>
        </p:spPr>
      </p:pic>
      <p:cxnSp>
        <p:nvCxnSpPr>
          <p:cNvPr id="12" name="Connecteur droit avec flèche 11"/>
          <p:cNvCxnSpPr>
            <a:cxnSpLocks/>
            <a:stCxn id="29" idx="7"/>
            <a:endCxn id="10" idx="1"/>
          </p:cNvCxnSpPr>
          <p:nvPr/>
        </p:nvCxnSpPr>
        <p:spPr>
          <a:xfrm>
            <a:off x="9610879" y="4368214"/>
            <a:ext cx="991399" cy="34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  <a:stCxn id="29" idx="3"/>
            <a:endCxn id="7" idx="3"/>
          </p:cNvCxnSpPr>
          <p:nvPr/>
        </p:nvCxnSpPr>
        <p:spPr>
          <a:xfrm flipH="1" flipV="1">
            <a:off x="7597515" y="4717761"/>
            <a:ext cx="1140486" cy="349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13080" y="4258099"/>
            <a:ext cx="1404462" cy="653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9473447" y="509172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068397" y="3898366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Requêtes SQL</a:t>
            </a:r>
          </a:p>
        </p:txBody>
      </p:sp>
      <p:sp>
        <p:nvSpPr>
          <p:cNvPr id="29" name="Ellipse 28"/>
          <p:cNvSpPr/>
          <p:nvPr/>
        </p:nvSpPr>
        <p:spPr>
          <a:xfrm>
            <a:off x="8557222" y="4223428"/>
            <a:ext cx="1234436" cy="988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ORM</a:t>
            </a:r>
          </a:p>
          <a:p>
            <a:pPr algn="ctr"/>
            <a:r>
              <a:rPr lang="fr-FR" sz="1400" dirty="0"/>
              <a:t>Doctrine</a:t>
            </a:r>
          </a:p>
        </p:txBody>
      </p:sp>
      <p:cxnSp>
        <p:nvCxnSpPr>
          <p:cNvPr id="31" name="Connecteur droit avec flèche 30"/>
          <p:cNvCxnSpPr>
            <a:cxnSpLocks/>
            <a:stCxn id="7" idx="3"/>
            <a:endCxn id="29" idx="1"/>
          </p:cNvCxnSpPr>
          <p:nvPr/>
        </p:nvCxnSpPr>
        <p:spPr>
          <a:xfrm flipV="1">
            <a:off x="7597515" y="4368214"/>
            <a:ext cx="1140486" cy="349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cxnSpLocks/>
            <a:stCxn id="10" idx="1"/>
            <a:endCxn id="29" idx="5"/>
          </p:cNvCxnSpPr>
          <p:nvPr/>
        </p:nvCxnSpPr>
        <p:spPr>
          <a:xfrm flipH="1">
            <a:off x="9610879" y="4717759"/>
            <a:ext cx="991399" cy="349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3" idx="3"/>
            <a:endCxn id="4" idx="1"/>
          </p:cNvCxnSpPr>
          <p:nvPr/>
        </p:nvCxnSpPr>
        <p:spPr>
          <a:xfrm>
            <a:off x="1112982" y="3011810"/>
            <a:ext cx="1760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cxnSpLocks/>
          </p:cNvCxnSpPr>
          <p:nvPr/>
        </p:nvCxnSpPr>
        <p:spPr>
          <a:xfrm flipH="1">
            <a:off x="1112982" y="3192702"/>
            <a:ext cx="1760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1207457" y="2579967"/>
            <a:ext cx="15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Requête HTTP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1259589" y="3274387"/>
            <a:ext cx="1485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Réponse HTML</a:t>
            </a:r>
          </a:p>
        </p:txBody>
      </p:sp>
      <p:cxnSp>
        <p:nvCxnSpPr>
          <p:cNvPr id="84" name="Connecteur droit avec flèche 83"/>
          <p:cNvCxnSpPr>
            <a:cxnSpLocks/>
            <a:stCxn id="4" idx="2"/>
            <a:endCxn id="22" idx="0"/>
          </p:cNvCxnSpPr>
          <p:nvPr/>
        </p:nvCxnSpPr>
        <p:spPr>
          <a:xfrm>
            <a:off x="3713406" y="3469010"/>
            <a:ext cx="1905" cy="7890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>
            <a:stCxn id="22" idx="3"/>
            <a:endCxn id="5" idx="1"/>
          </p:cNvCxnSpPr>
          <p:nvPr/>
        </p:nvCxnSpPr>
        <p:spPr>
          <a:xfrm>
            <a:off x="4417542" y="4584706"/>
            <a:ext cx="10905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4" idx="3"/>
            <a:endCxn id="7" idx="0"/>
          </p:cNvCxnSpPr>
          <p:nvPr/>
        </p:nvCxnSpPr>
        <p:spPr>
          <a:xfrm>
            <a:off x="4553295" y="3011810"/>
            <a:ext cx="2138295" cy="1415438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4" grpId="0"/>
      <p:bldP spid="26" grpId="0"/>
      <p:bldP spid="29" grpId="0" animBg="1"/>
      <p:bldP spid="69" grpId="0"/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Sérialisation des données</a:t>
            </a:r>
            <a:endParaRPr lang="fr-FR" sz="2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57305"/>
          <a:stretch/>
        </p:blipFill>
        <p:spPr>
          <a:xfrm>
            <a:off x="3287223" y="2927838"/>
            <a:ext cx="5615471" cy="29141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287223" y="2558506"/>
            <a:ext cx="474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/Component/</a:t>
            </a:r>
            <a:r>
              <a:rPr lang="en-US" dirty="0" err="1"/>
              <a:t>MSWSerializer.php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296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Réponses</a:t>
            </a:r>
            <a:endParaRPr lang="fr-FR" sz="2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68467"/>
          <a:stretch/>
        </p:blipFill>
        <p:spPr>
          <a:xfrm>
            <a:off x="1113324" y="2320820"/>
            <a:ext cx="7625359" cy="15038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48405"/>
          <a:stretch/>
        </p:blipFill>
        <p:spPr>
          <a:xfrm>
            <a:off x="6251331" y="4018981"/>
            <a:ext cx="4414687" cy="277275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13324" y="1995854"/>
            <a:ext cx="47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/Component/</a:t>
            </a:r>
            <a:r>
              <a:rPr lang="en-US" dirty="0" err="1"/>
              <a:t>MSWResponse.php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51975"/>
          <a:stretch/>
        </p:blipFill>
        <p:spPr>
          <a:xfrm>
            <a:off x="1113324" y="4018981"/>
            <a:ext cx="4707183" cy="27519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05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Entité et Base de données</a:t>
            </a:r>
            <a:endParaRPr lang="fr-FR" sz="2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46372"/>
          <a:stretch/>
        </p:blipFill>
        <p:spPr>
          <a:xfrm>
            <a:off x="3085423" y="2578838"/>
            <a:ext cx="5487076" cy="409596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085423" y="2209506"/>
            <a:ext cx="548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/Entity/</a:t>
            </a:r>
            <a:r>
              <a:rPr lang="en-US" dirty="0" err="1"/>
              <a:t>User.php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56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Requête POST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363" y="2909125"/>
            <a:ext cx="5102466" cy="21381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8288" y="2539793"/>
            <a:ext cx="617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ApiUserController.php</a:t>
            </a:r>
            <a:r>
              <a:rPr lang="en-US" dirty="0"/>
              <a:t> – [POST] /users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3715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Services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t="70029"/>
          <a:stretch/>
        </p:blipFill>
        <p:spPr>
          <a:xfrm>
            <a:off x="1721665" y="3388955"/>
            <a:ext cx="8114316" cy="19255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21665" y="3019623"/>
            <a:ext cx="583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/Service/</a:t>
            </a:r>
            <a:r>
              <a:rPr lang="en-US" dirty="0" err="1"/>
              <a:t>User.php</a:t>
            </a:r>
            <a:r>
              <a:rPr lang="en-US" dirty="0"/>
              <a:t> – register()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910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Requête </a:t>
            </a:r>
            <a:r>
              <a:rPr lang="fr-FR" sz="2700" dirty="0" err="1">
                <a:solidFill>
                  <a:schemeClr val="tx2"/>
                </a:solidFill>
              </a:rPr>
              <a:t>PuT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547756" y="2373923"/>
            <a:ext cx="769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ApiUserController.php</a:t>
            </a:r>
            <a:r>
              <a:rPr lang="en-US" dirty="0"/>
              <a:t> – [PUT] /users/{id}/</a:t>
            </a:r>
            <a:r>
              <a:rPr lang="en-US" dirty="0" err="1"/>
              <a:t>personal_data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755" y="2743255"/>
            <a:ext cx="4693449" cy="2671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755" y="3779393"/>
            <a:ext cx="6088936" cy="184859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547754" y="3432475"/>
            <a:ext cx="583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/Service/</a:t>
            </a:r>
            <a:r>
              <a:rPr lang="en-US" dirty="0" err="1"/>
              <a:t>User.php</a:t>
            </a:r>
            <a:r>
              <a:rPr lang="en-US" dirty="0"/>
              <a:t> – update()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9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Requête GET</a:t>
            </a:r>
            <a:endParaRPr lang="fr-FR" sz="2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42408" r="46114" b="42851"/>
          <a:stretch/>
        </p:blipFill>
        <p:spPr>
          <a:xfrm>
            <a:off x="1202919" y="2452838"/>
            <a:ext cx="6615907" cy="1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09181" y="1951160"/>
            <a:ext cx="62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ApiUserController.php</a:t>
            </a:r>
            <a:r>
              <a:rPr lang="en-US" dirty="0"/>
              <a:t> – [GET] /</a:t>
            </a:r>
            <a:r>
              <a:rPr lang="en-US" dirty="0" err="1"/>
              <a:t>api</a:t>
            </a:r>
            <a:r>
              <a:rPr lang="en-US" dirty="0"/>
              <a:t>/users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202919" y="3715961"/>
            <a:ext cx="548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/Entity/</a:t>
            </a:r>
            <a:r>
              <a:rPr lang="en-US" dirty="0" err="1"/>
              <a:t>UserRepository.php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919" y="4085293"/>
            <a:ext cx="10386448" cy="19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3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</a:t>
            </a:r>
            <a:r>
              <a:rPr lang="fr-FR" sz="2400" dirty="0" err="1">
                <a:solidFill>
                  <a:schemeClr val="tx2"/>
                </a:solidFill>
              </a:rPr>
              <a:t>Upload</a:t>
            </a:r>
            <a:r>
              <a:rPr lang="fr-FR" sz="2400" dirty="0">
                <a:solidFill>
                  <a:schemeClr val="tx2"/>
                </a:solidFill>
              </a:rPr>
              <a:t> Partition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36800" b="78259"/>
          <a:stretch/>
        </p:blipFill>
        <p:spPr>
          <a:xfrm>
            <a:off x="2947383" y="3056007"/>
            <a:ext cx="6258163" cy="219691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104886" y="2686675"/>
            <a:ext cx="783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ApiScoreController.php</a:t>
            </a:r>
            <a:r>
              <a:rPr lang="en-US" dirty="0"/>
              <a:t> – [POST] </a:t>
            </a:r>
            <a:r>
              <a:rPr lang="en-US" dirty="0" err="1"/>
              <a:t>api</a:t>
            </a:r>
            <a:r>
              <a:rPr lang="en-US" dirty="0"/>
              <a:t>/users/{id}/scores/own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Projet &amp; Contexte 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Les livrables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7" name="Espace réservé du contenu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800" dirty="0"/>
              <a:t>Logiciel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600" dirty="0"/>
              <a:t>Création de partition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800" dirty="0"/>
              <a:t>Site Web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600" dirty="0"/>
              <a:t>Partage de partition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800" dirty="0"/>
              <a:t>Application Mobile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800" dirty="0"/>
              <a:t>3 Plateformes</a:t>
            </a:r>
            <a:endParaRPr lang="fr-FR" sz="2600" dirty="0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18" y="2139007"/>
            <a:ext cx="6767145" cy="39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02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Utilisateurs test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40713" b="5711"/>
          <a:stretch/>
        </p:blipFill>
        <p:spPr>
          <a:xfrm>
            <a:off x="2881911" y="2941584"/>
            <a:ext cx="6426095" cy="32578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881911" y="2572252"/>
            <a:ext cx="65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</a:t>
            </a:r>
            <a:r>
              <a:rPr lang="en-US" dirty="0" err="1"/>
              <a:t>DataFixtures</a:t>
            </a:r>
            <a:r>
              <a:rPr lang="en-US" dirty="0"/>
              <a:t>/ORM/</a:t>
            </a:r>
            <a:r>
              <a:rPr lang="en-US" dirty="0" err="1"/>
              <a:t>LoadUserData.php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2851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Tests Unitaires</a:t>
            </a:r>
            <a:endParaRPr lang="fr-FR" sz="27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68081"/>
          <a:stretch/>
        </p:blipFill>
        <p:spPr>
          <a:xfrm>
            <a:off x="1762285" y="3046598"/>
            <a:ext cx="8665347" cy="24485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62285" y="2677266"/>
            <a:ext cx="634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/Tests/Controller/</a:t>
            </a:r>
            <a:r>
              <a:rPr lang="en-US" dirty="0" err="1"/>
              <a:t>ApiUserControllerTest.php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676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Site Web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tests Unitaires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66298" b="20957"/>
          <a:stretch/>
        </p:blipFill>
        <p:spPr>
          <a:xfrm>
            <a:off x="1598452" y="2576147"/>
            <a:ext cx="8997660" cy="6945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79763"/>
          <a:stretch/>
        </p:blipFill>
        <p:spPr>
          <a:xfrm>
            <a:off x="2688698" y="3472331"/>
            <a:ext cx="6549808" cy="11673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t="79918" b="-155"/>
          <a:stretch/>
        </p:blipFill>
        <p:spPr>
          <a:xfrm>
            <a:off x="2688698" y="4639689"/>
            <a:ext cx="6549808" cy="116735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98452" y="2250831"/>
            <a:ext cx="636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Résultats</a:t>
            </a:r>
            <a:r>
              <a:rPr lang="en-US" dirty="0"/>
              <a:t> des tests </a:t>
            </a:r>
            <a:r>
              <a:rPr lang="en-US" dirty="0" err="1"/>
              <a:t>unitaires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58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Android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6243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Android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206" y="1917224"/>
            <a:ext cx="9137653" cy="447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9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Android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4142" y="2286572"/>
            <a:ext cx="7983499" cy="391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224702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Traductions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Vues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Thèmes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En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Possède un ID</a:t>
            </a:r>
          </a:p>
        </p:txBody>
      </p:sp>
    </p:spTree>
    <p:extLst>
      <p:ext uri="{BB962C8B-B14F-4D97-AF65-F5344CB8AC3E}">
        <p14:creationId xmlns:p14="http://schemas.microsoft.com/office/powerpoint/2010/main" val="970057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Android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261" y="2286571"/>
            <a:ext cx="7984129" cy="39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3003066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Page d’utilisateur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Résultat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Contrôle une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Type défini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Activity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Fragment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Cycle de vie</a:t>
            </a:r>
          </a:p>
        </p:txBody>
      </p:sp>
    </p:spTree>
    <p:extLst>
      <p:ext uri="{BB962C8B-B14F-4D97-AF65-F5344CB8AC3E}">
        <p14:creationId xmlns:p14="http://schemas.microsoft.com/office/powerpoint/2010/main" val="2506222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258" y="2286571"/>
            <a:ext cx="7984129" cy="39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334899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Authentification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Envoie de requête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« </a:t>
            </a:r>
            <a:r>
              <a:rPr lang="fr-FR" sz="2400" dirty="0" err="1"/>
              <a:t>Helpers</a:t>
            </a:r>
            <a:r>
              <a:rPr lang="fr-FR" sz="2400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Fonctions particulières</a:t>
            </a:r>
          </a:p>
        </p:txBody>
      </p:sp>
    </p:spTree>
    <p:extLst>
      <p:ext uri="{BB962C8B-B14F-4D97-AF65-F5344CB8AC3E}">
        <p14:creationId xmlns:p14="http://schemas.microsoft.com/office/powerpoint/2010/main" val="1636744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19287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Modèles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Partition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Utilisateur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Entités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269" y="2286575"/>
            <a:ext cx="7984129" cy="39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625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b="1" dirty="0"/>
              <a:t>Objectifs : Retenir l’identité de l’utilisateur connecté</a:t>
            </a:r>
          </a:p>
          <a:p>
            <a:endParaRPr lang="fr-FR" dirty="0"/>
          </a:p>
          <a:p>
            <a:r>
              <a:rPr lang="fr-FR" dirty="0"/>
              <a:t>Utilisation de </a:t>
            </a:r>
            <a:r>
              <a:rPr lang="fr-FR" i="1" dirty="0" err="1"/>
              <a:t>AccountManager</a:t>
            </a:r>
            <a:endParaRPr lang="fr-FR" i="1" dirty="0"/>
          </a:p>
          <a:p>
            <a:endParaRPr lang="fr-FR" sz="2800" dirty="0"/>
          </a:p>
          <a:p>
            <a:pPr lvl="1"/>
            <a:endParaRPr lang="fr-FR" sz="1050" dirty="0"/>
          </a:p>
          <a:p>
            <a:pPr lvl="1"/>
            <a:r>
              <a:rPr lang="fr-FR" dirty="0"/>
              <a:t>Gestion du compte dans le téléphone</a:t>
            </a:r>
          </a:p>
          <a:p>
            <a:pPr lvl="1"/>
            <a:r>
              <a:rPr lang="fr-FR" dirty="0"/>
              <a:t>D’autres applications peuvent gérer ce compte</a:t>
            </a:r>
          </a:p>
          <a:p>
            <a:pPr marL="228600" lvl="1" indent="0">
              <a:buNone/>
            </a:pPr>
            <a:endParaRPr lang="fr-FR" dirty="0"/>
          </a:p>
          <a:p>
            <a:r>
              <a:rPr lang="fr-FR" dirty="0"/>
              <a:t>Les activités et les fragments manipulent </a:t>
            </a:r>
            <a:r>
              <a:rPr lang="fr-FR" i="1" dirty="0"/>
              <a:t>l’</a:t>
            </a:r>
            <a:r>
              <a:rPr lang="fr-FR" i="1" dirty="0" err="1"/>
              <a:t>AccountManager</a:t>
            </a:r>
            <a:r>
              <a:rPr lang="fr-FR" dirty="0"/>
              <a:t> avant d’envoyer des requêtes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909" y="3403087"/>
            <a:ext cx="6367806" cy="47521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094959" y="3850419"/>
            <a:ext cx="2450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2"/>
                </a:solidFill>
              </a:rPr>
              <a:t>~/MainActivity.java (ligne 162) </a:t>
            </a:r>
          </a:p>
        </p:txBody>
      </p:sp>
    </p:spTree>
    <p:extLst>
      <p:ext uri="{BB962C8B-B14F-4D97-AF65-F5344CB8AC3E}">
        <p14:creationId xmlns:p14="http://schemas.microsoft.com/office/powerpoint/2010/main" val="251406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Du </a:t>
            </a:r>
            <a:r>
              <a:rPr lang="en-US" dirty="0" err="1"/>
              <a:t>projet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et justification des technologies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45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20708" y="2011363"/>
            <a:ext cx="8548996" cy="4206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0708" y="2011363"/>
            <a:ext cx="8548996" cy="4206875"/>
          </a:xfrm>
        </p:spPr>
      </p:pic>
    </p:spTree>
    <p:extLst>
      <p:ext uri="{BB962C8B-B14F-4D97-AF65-F5344CB8AC3E}">
        <p14:creationId xmlns:p14="http://schemas.microsoft.com/office/powerpoint/2010/main" val="3174997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3381" y="1869614"/>
            <a:ext cx="7323052" cy="360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381" y="1869614"/>
            <a:ext cx="7323052" cy="36036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766783" y="2005734"/>
            <a:ext cx="382508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chaque fragment / activité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Utilisation, appel</a:t>
            </a:r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344" y="2690202"/>
            <a:ext cx="3248478" cy="9812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933" y="5298091"/>
            <a:ext cx="6201975" cy="1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33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43381" y="1869614"/>
            <a:ext cx="6222250" cy="2889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999" y="2239774"/>
            <a:ext cx="5456233" cy="40718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887947" y="1869614"/>
            <a:ext cx="1870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l’activité 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945514" y="3860361"/>
            <a:ext cx="399865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l’authentificateur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Cherche le </a:t>
            </a:r>
            <a:r>
              <a:rPr lang="fr-FR" dirty="0" err="1"/>
              <a:t>token</a:t>
            </a:r>
            <a:r>
              <a:rPr lang="fr-FR" dirty="0"/>
              <a:t> d’authentification...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S’il n’est pas trouvé...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051" y="1875738"/>
            <a:ext cx="5859006" cy="288315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478" y="5063398"/>
            <a:ext cx="4822339" cy="40944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999" y="4237593"/>
            <a:ext cx="5322114" cy="46717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8"/>
          <a:srcRect t="46936" b="-1"/>
          <a:stretch/>
        </p:blipFill>
        <p:spPr>
          <a:xfrm>
            <a:off x="4061887" y="5898465"/>
            <a:ext cx="7489305" cy="2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7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43381" y="1869614"/>
            <a:ext cx="6477227" cy="32211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910003" y="1870517"/>
            <a:ext cx="28448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l’authentificateur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Lance </a:t>
            </a:r>
            <a:r>
              <a:rPr lang="fr-FR" dirty="0" err="1"/>
              <a:t>LoginActivity</a:t>
            </a:r>
            <a:r>
              <a:rPr lang="fr-FR" dirty="0"/>
              <a:t>...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032" y="1870517"/>
            <a:ext cx="6389944" cy="314442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465" y="2547625"/>
            <a:ext cx="5229955" cy="2467319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910003" y="5014944"/>
            <a:ext cx="40050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Dans </a:t>
            </a:r>
            <a:r>
              <a:rPr lang="fr-FR" sz="2000" b="1" dirty="0" err="1"/>
              <a:t>LoginActivity</a:t>
            </a:r>
            <a:r>
              <a:rPr lang="fr-FR" sz="2000" b="1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Enregistre le </a:t>
            </a:r>
            <a:r>
              <a:rPr lang="fr-FR" dirty="0" err="1"/>
              <a:t>token</a:t>
            </a:r>
            <a:r>
              <a:rPr lang="fr-FR" dirty="0"/>
              <a:t> d’authentification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776" y="5721395"/>
            <a:ext cx="4563786" cy="4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8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Listes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b="1" dirty="0"/>
              <a:t>Objectifs : Organiser l’affichage de modèles (utilisateur, partition, etc.)</a:t>
            </a:r>
          </a:p>
          <a:p>
            <a:endParaRPr lang="fr-FR" sz="2400" b="1" dirty="0"/>
          </a:p>
          <a:p>
            <a:r>
              <a:rPr lang="fr-FR" dirty="0"/>
              <a:t>Utilisation de </a:t>
            </a:r>
            <a:r>
              <a:rPr lang="fr-FR" i="1" dirty="0" err="1"/>
              <a:t>RecyclerView</a:t>
            </a:r>
            <a:endParaRPr lang="fr-FR" i="1" dirty="0"/>
          </a:p>
          <a:p>
            <a:pPr lvl="1"/>
            <a:r>
              <a:rPr lang="fr-FR" dirty="0"/>
              <a:t>Affichage en Liste ou Grille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08" y="2651193"/>
            <a:ext cx="1995902" cy="3548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542" y="2649863"/>
            <a:ext cx="1996650" cy="354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247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Listes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t="42345" b="11831"/>
          <a:stretch/>
        </p:blipFill>
        <p:spPr>
          <a:xfrm>
            <a:off x="8028524" y="4734801"/>
            <a:ext cx="2303199" cy="1876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2787" t="42959" r="3167" b="50074"/>
          <a:stretch/>
        </p:blipFill>
        <p:spPr>
          <a:xfrm>
            <a:off x="7417588" y="3884744"/>
            <a:ext cx="3569411" cy="47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1200808" y="2113256"/>
          <a:ext cx="93944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62">
                  <a:extLst>
                    <a:ext uri="{9D8B030D-6E8A-4147-A177-3AD203B41FA5}">
                      <a16:colId xmlns:a16="http://schemas.microsoft.com/office/drawing/2014/main" val="2954141907"/>
                    </a:ext>
                  </a:extLst>
                </a:gridCol>
                <a:gridCol w="234862">
                  <a:extLst>
                    <a:ext uri="{9D8B030D-6E8A-4147-A177-3AD203B41FA5}">
                      <a16:colId xmlns:a16="http://schemas.microsoft.com/office/drawing/2014/main" val="49268184"/>
                    </a:ext>
                  </a:extLst>
                </a:gridCol>
                <a:gridCol w="234862">
                  <a:extLst>
                    <a:ext uri="{9D8B030D-6E8A-4147-A177-3AD203B41FA5}">
                      <a16:colId xmlns:a16="http://schemas.microsoft.com/office/drawing/2014/main" val="903008830"/>
                    </a:ext>
                  </a:extLst>
                </a:gridCol>
                <a:gridCol w="234862">
                  <a:extLst>
                    <a:ext uri="{9D8B030D-6E8A-4147-A177-3AD203B41FA5}">
                      <a16:colId xmlns:a16="http://schemas.microsoft.com/office/drawing/2014/main" val="2088020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810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890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44478"/>
                  </a:ext>
                </a:extLst>
              </a:tr>
            </a:tbl>
          </a:graphicData>
        </a:graphic>
      </p:graphicFrame>
      <p:sp>
        <p:nvSpPr>
          <p:cNvPr id="18" name="ZoneTexte 17"/>
          <p:cNvSpPr txBox="1"/>
          <p:nvPr/>
        </p:nvSpPr>
        <p:spPr>
          <a:xfrm>
            <a:off x="1180930" y="282344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95601" y="3730904"/>
            <a:ext cx="1431235" cy="777731"/>
          </a:xfrm>
          <a:prstGeom prst="rect">
            <a:avLst/>
          </a:prstGeom>
          <a:solidFill>
            <a:srgbClr val="FFAFAF"/>
          </a:solidFill>
          <a:ln>
            <a:solidFill>
              <a:srgbClr val="FFA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>
                <a:solidFill>
                  <a:schemeClr val="bg1"/>
                </a:solidFill>
              </a:rPr>
              <a:t>Adapter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57060" y="5284086"/>
            <a:ext cx="1431235" cy="777731"/>
          </a:xfrm>
          <a:prstGeom prst="rect">
            <a:avLst/>
          </a:prstGeom>
          <a:solidFill>
            <a:srgbClr val="FFAFAF"/>
          </a:solidFill>
          <a:ln>
            <a:solidFill>
              <a:srgbClr val="FFA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 err="1">
                <a:solidFill>
                  <a:schemeClr val="bg1"/>
                </a:solidFill>
              </a:rPr>
              <a:t>ListView</a:t>
            </a:r>
            <a:endParaRPr lang="fr-FR" sz="19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10401" y="2285970"/>
            <a:ext cx="1431235" cy="777731"/>
          </a:xfrm>
          <a:prstGeom prst="rect">
            <a:avLst/>
          </a:prstGeom>
          <a:solidFill>
            <a:srgbClr val="FEB67A"/>
          </a:solidFill>
          <a:ln>
            <a:solidFill>
              <a:srgbClr val="FEB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 err="1">
                <a:solidFill>
                  <a:schemeClr val="bg1"/>
                </a:solidFill>
              </a:rPr>
              <a:t>ItemLayout</a:t>
            </a:r>
            <a:endParaRPr lang="fr-FR" sz="1900" b="1" dirty="0">
              <a:solidFill>
                <a:schemeClr val="bg1"/>
              </a:solidFill>
            </a:endParaRPr>
          </a:p>
        </p:txBody>
      </p:sp>
      <p:cxnSp>
        <p:nvCxnSpPr>
          <p:cNvPr id="26" name="Connecteur droit avec flèche 25"/>
          <p:cNvCxnSpPr>
            <a:stCxn id="18" idx="2"/>
          </p:cNvCxnSpPr>
          <p:nvPr/>
        </p:nvCxnSpPr>
        <p:spPr>
          <a:xfrm>
            <a:off x="1696456" y="3192779"/>
            <a:ext cx="270825" cy="522453"/>
          </a:xfrm>
          <a:prstGeom prst="straightConnector1">
            <a:avLst/>
          </a:prstGeom>
          <a:ln w="28575">
            <a:solidFill>
              <a:srgbClr val="FFAF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1" idx="2"/>
          </p:cNvCxnSpPr>
          <p:nvPr/>
        </p:nvCxnSpPr>
        <p:spPr>
          <a:xfrm flipH="1">
            <a:off x="2768572" y="3063701"/>
            <a:ext cx="357447" cy="664674"/>
          </a:xfrm>
          <a:prstGeom prst="straightConnector1">
            <a:avLst/>
          </a:prstGeom>
          <a:ln w="28575">
            <a:solidFill>
              <a:srgbClr val="FEB6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962554" y="3730903"/>
            <a:ext cx="1431235" cy="777731"/>
          </a:xfrm>
          <a:prstGeom prst="rect">
            <a:avLst/>
          </a:prstGeom>
          <a:solidFill>
            <a:srgbClr val="FEB67A"/>
          </a:solidFill>
          <a:ln>
            <a:solidFill>
              <a:srgbClr val="FEB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57" name="Connecteur droit avec flèche 56"/>
          <p:cNvCxnSpPr>
            <a:stCxn id="17" idx="3"/>
            <a:endCxn id="44" idx="1"/>
          </p:cNvCxnSpPr>
          <p:nvPr/>
        </p:nvCxnSpPr>
        <p:spPr>
          <a:xfrm flipV="1">
            <a:off x="3026836" y="4119769"/>
            <a:ext cx="935718" cy="1"/>
          </a:xfrm>
          <a:prstGeom prst="straightConnector1">
            <a:avLst/>
          </a:prstGeom>
          <a:ln w="28575">
            <a:solidFill>
              <a:srgbClr val="FFAF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44" idx="2"/>
            <a:endCxn id="20" idx="0"/>
          </p:cNvCxnSpPr>
          <p:nvPr/>
        </p:nvCxnSpPr>
        <p:spPr>
          <a:xfrm flipH="1">
            <a:off x="4672678" y="4508634"/>
            <a:ext cx="5494" cy="775452"/>
          </a:xfrm>
          <a:prstGeom prst="straightConnector1">
            <a:avLst/>
          </a:prstGeom>
          <a:ln w="28575">
            <a:solidFill>
              <a:srgbClr val="FEB6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en angle 67"/>
          <p:cNvCxnSpPr>
            <a:stCxn id="20" idx="1"/>
            <a:endCxn id="17" idx="2"/>
          </p:cNvCxnSpPr>
          <p:nvPr/>
        </p:nvCxnSpPr>
        <p:spPr>
          <a:xfrm rot="10800000">
            <a:off x="2311220" y="4508636"/>
            <a:ext cx="1645841" cy="1164317"/>
          </a:xfrm>
          <a:prstGeom prst="bentConnector2">
            <a:avLst/>
          </a:prstGeom>
          <a:ln w="28575">
            <a:solidFill>
              <a:srgbClr val="FFAFA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Imag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588" y="2362980"/>
            <a:ext cx="4937073" cy="622277"/>
          </a:xfrm>
          <a:prstGeom prst="rect">
            <a:avLst/>
          </a:prstGeom>
        </p:spPr>
      </p:pic>
      <p:sp>
        <p:nvSpPr>
          <p:cNvPr id="86" name="Flèche droite 85"/>
          <p:cNvSpPr/>
          <p:nvPr/>
        </p:nvSpPr>
        <p:spPr>
          <a:xfrm>
            <a:off x="3957060" y="2518549"/>
            <a:ext cx="2632583" cy="31113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Flèche droite 86"/>
          <p:cNvSpPr/>
          <p:nvPr/>
        </p:nvSpPr>
        <p:spPr>
          <a:xfrm>
            <a:off x="5516217" y="3940181"/>
            <a:ext cx="1779105" cy="31113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Flèche droite 87"/>
          <p:cNvSpPr/>
          <p:nvPr/>
        </p:nvSpPr>
        <p:spPr>
          <a:xfrm>
            <a:off x="5516216" y="5517381"/>
            <a:ext cx="2385393" cy="31113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761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TESTS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Tests Unitaire</a:t>
            </a:r>
          </a:p>
          <a:p>
            <a:pPr lvl="1"/>
            <a:r>
              <a:rPr lang="fr-FR" dirty="0"/>
              <a:t>Classe de validation de formulaire</a:t>
            </a:r>
          </a:p>
          <a:p>
            <a:pPr lvl="1"/>
            <a:r>
              <a:rPr lang="fr-FR" dirty="0"/>
              <a:t>Réseau</a:t>
            </a:r>
          </a:p>
          <a:p>
            <a:endParaRPr lang="fr-FR" dirty="0"/>
          </a:p>
          <a:p>
            <a:r>
              <a:rPr lang="fr-FR" dirty="0"/>
              <a:t>Tests GUI</a:t>
            </a:r>
          </a:p>
          <a:p>
            <a:pPr lvl="1"/>
            <a:r>
              <a:rPr lang="fr-FR" dirty="0"/>
              <a:t>Activité / Fragment</a:t>
            </a:r>
          </a:p>
          <a:p>
            <a:pPr lvl="1"/>
            <a:r>
              <a:rPr lang="fr-FR" dirty="0"/>
              <a:t>Framework </a:t>
            </a:r>
            <a:r>
              <a:rPr lang="fr-FR" b="1" i="1" dirty="0" err="1"/>
              <a:t>espresso</a:t>
            </a:r>
            <a:endParaRPr lang="fr-FR" b="1" i="1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19" y="5256038"/>
            <a:ext cx="7123366" cy="2676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02646" y="5452943"/>
            <a:ext cx="428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2"/>
                </a:solidFill>
              </a:rPr>
              <a:t>[test] ~/</a:t>
            </a:r>
            <a:r>
              <a:rPr lang="fr-FR" sz="1400" dirty="0" err="1">
                <a:solidFill>
                  <a:schemeClr val="tx2"/>
                </a:solidFill>
              </a:rPr>
              <a:t>loginactivity</a:t>
            </a:r>
            <a:r>
              <a:rPr lang="fr-FR" sz="1400" dirty="0">
                <a:solidFill>
                  <a:schemeClr val="tx2"/>
                </a:solidFill>
              </a:rPr>
              <a:t>/</a:t>
            </a:r>
            <a:r>
              <a:rPr lang="fr-FR" sz="1400" dirty="0" err="1">
                <a:solidFill>
                  <a:schemeClr val="tx2"/>
                </a:solidFill>
              </a:rPr>
              <a:t>LoginActivityTest_Login</a:t>
            </a:r>
            <a:r>
              <a:rPr lang="fr-FR" sz="1400" dirty="0">
                <a:solidFill>
                  <a:schemeClr val="tx2"/>
                </a:solidFill>
              </a:rPr>
              <a:t> (ligne 79) </a:t>
            </a:r>
          </a:p>
        </p:txBody>
      </p:sp>
    </p:spTree>
    <p:extLst>
      <p:ext uri="{BB962C8B-B14F-4D97-AF65-F5344CB8AC3E}">
        <p14:creationId xmlns:p14="http://schemas.microsoft.com/office/powerpoint/2010/main" val="1079078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iOS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4610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58" y="1871302"/>
            <a:ext cx="9119641" cy="488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155783"/>
            <a:ext cx="6822328" cy="3655738"/>
          </a:xfrm>
          <a:prstGeom prst="rect">
            <a:avLst/>
          </a:prstGeom>
        </p:spPr>
      </p:pic>
      <p:sp>
        <p:nvSpPr>
          <p:cNvPr id="3" name="Cadre 2"/>
          <p:cNvSpPr/>
          <p:nvPr/>
        </p:nvSpPr>
        <p:spPr>
          <a:xfrm>
            <a:off x="5744817" y="2589143"/>
            <a:ext cx="1883466" cy="1769166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392751" y="2425979"/>
            <a:ext cx="377743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Comprend fichiers *</a:t>
            </a:r>
            <a:r>
              <a:rPr lang="fr-FR" sz="2400" dirty="0" err="1"/>
              <a:t>View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LoginView.m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AccountView.m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Etc</a:t>
            </a:r>
            <a:r>
              <a:rPr lang="mr-IN" sz="2400" dirty="0"/>
              <a:t>…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S’attache à un GUI du MainStoryBoard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Contiennent le rôle de </a:t>
            </a:r>
            <a:r>
              <a:rPr lang="fr-FR" sz="2400" dirty="0" err="1"/>
              <a:t>Models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84859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Architecture Du projet</a:t>
            </a:r>
            <a:endParaRPr lang="fr-FR" dirty="0"/>
          </a:p>
        </p:txBody>
      </p:sp>
      <p:pic>
        <p:nvPicPr>
          <p:cNvPr id="46" name="Image 4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55" y="1892668"/>
            <a:ext cx="9797444" cy="48222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90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155783"/>
            <a:ext cx="6822328" cy="3655738"/>
          </a:xfrm>
          <a:prstGeom prst="rect">
            <a:avLst/>
          </a:prstGeom>
        </p:spPr>
      </p:pic>
      <p:sp>
        <p:nvSpPr>
          <p:cNvPr id="3" name="Cadre 2"/>
          <p:cNvSpPr/>
          <p:nvPr/>
        </p:nvSpPr>
        <p:spPr>
          <a:xfrm>
            <a:off x="3667538" y="2554356"/>
            <a:ext cx="1475961" cy="1560444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414570" y="2365421"/>
            <a:ext cx="377743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Vues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Contient toutes les vues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Visuel sur </a:t>
            </a:r>
            <a:r>
              <a:rPr lang="fr-FR" sz="2400" dirty="0" err="1"/>
              <a:t>Xcode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Lien entre les vues</a:t>
            </a:r>
          </a:p>
        </p:txBody>
      </p:sp>
    </p:spTree>
    <p:extLst>
      <p:ext uri="{BB962C8B-B14F-4D97-AF65-F5344CB8AC3E}">
        <p14:creationId xmlns:p14="http://schemas.microsoft.com/office/powerpoint/2010/main" val="1147518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155783"/>
            <a:ext cx="6822328" cy="3655738"/>
          </a:xfrm>
          <a:prstGeom prst="rect">
            <a:avLst/>
          </a:prstGeom>
        </p:spPr>
      </p:pic>
      <p:sp>
        <p:nvSpPr>
          <p:cNvPr id="3" name="Cadre 2"/>
          <p:cNvSpPr/>
          <p:nvPr/>
        </p:nvSpPr>
        <p:spPr>
          <a:xfrm>
            <a:off x="3667538" y="4189343"/>
            <a:ext cx="1475961" cy="1560444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Cadre 6"/>
          <p:cNvSpPr/>
          <p:nvPr/>
        </p:nvSpPr>
        <p:spPr>
          <a:xfrm>
            <a:off x="1308450" y="4152690"/>
            <a:ext cx="1232673" cy="757789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444914" y="2706379"/>
            <a:ext cx="334899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Gestion d’erreur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Envoie de requête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Fonctions particulières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Données particulières</a:t>
            </a:r>
          </a:p>
        </p:txBody>
      </p:sp>
    </p:spTree>
    <p:extLst>
      <p:ext uri="{BB962C8B-B14F-4D97-AF65-F5344CB8AC3E}">
        <p14:creationId xmlns:p14="http://schemas.microsoft.com/office/powerpoint/2010/main" val="2027646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43690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Info.plist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ImageXAssets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Logo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Main.m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MSWProject</a:t>
            </a:r>
            <a:r>
              <a:rPr lang="fr-FR" sz="2400" dirty="0"/>
              <a:t> et Workspace</a:t>
            </a:r>
          </a:p>
        </p:txBody>
      </p:sp>
    </p:spTree>
    <p:extLst>
      <p:ext uri="{BB962C8B-B14F-4D97-AF65-F5344CB8AC3E}">
        <p14:creationId xmlns:p14="http://schemas.microsoft.com/office/powerpoint/2010/main" val="1371092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Requête Https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2944368" y="2212848"/>
          <a:ext cx="7215632" cy="392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5594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Requête Https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365760" y="2011680"/>
          <a:ext cx="7215632" cy="392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8156448" y="2414016"/>
            <a:ext cx="3783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Initialisation de l’objet </a:t>
            </a:r>
            <a:r>
              <a:rPr lang="fr-FR" dirty="0" err="1"/>
              <a:t>ApiMethod</a:t>
            </a:r>
            <a:r>
              <a:rPr lang="fr-FR" dirty="0"/>
              <a:t> 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09" y="2957762"/>
            <a:ext cx="6850855" cy="5983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41033" y="3556090"/>
            <a:ext cx="39528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err="1"/>
              <a:t>LoginView.h</a:t>
            </a:r>
            <a:endParaRPr lang="en-US" sz="2000" dirty="0"/>
          </a:p>
          <a:p>
            <a:pPr lvl="1"/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Simplification des requêtes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Gestion des erreurs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Gestion de connectivité</a:t>
            </a:r>
          </a:p>
        </p:txBody>
      </p:sp>
    </p:spTree>
    <p:extLst>
      <p:ext uri="{BB962C8B-B14F-4D97-AF65-F5344CB8AC3E}">
        <p14:creationId xmlns:p14="http://schemas.microsoft.com/office/powerpoint/2010/main" val="6994647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Requête Https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176715" y="1847088"/>
          <a:ext cx="5358384" cy="330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6528816" y="1981978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Gestion de la requête: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Connectivité: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2582142"/>
            <a:ext cx="6845300" cy="977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5350617"/>
            <a:ext cx="9804400" cy="1422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4232925"/>
            <a:ext cx="7124700" cy="6477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144143" y="3594195"/>
            <a:ext cx="133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Requête: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144143" y="496678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Envoi: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855907" y="4639275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ApiMethod.m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47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Requête Https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767936309"/>
              </p:ext>
            </p:extLst>
          </p:nvPr>
        </p:nvGraphicFramePr>
        <p:xfrm>
          <a:off x="365760" y="2011680"/>
          <a:ext cx="7215632" cy="392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8156449" y="2414016"/>
            <a:ext cx="37856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Vérification de la conformité de la réponse: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Vérification code d’erreur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99" y="4087340"/>
            <a:ext cx="2463800" cy="635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92" y="3132413"/>
            <a:ext cx="4584700" cy="4572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058239" y="317634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ApiMethod.m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8523199" y="4850735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8208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700" dirty="0">
                <a:solidFill>
                  <a:srgbClr val="4CAF50"/>
                </a:solidFill>
              </a:rPr>
              <a:t>Choix implémentation – Sauvegarde mot de passe et identifiant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101856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Objectifs : Permettre la reconnexion</a:t>
            </a:r>
          </a:p>
          <a:p>
            <a:pPr marL="285750" indent="-285750">
              <a:buFont typeface="Wingdings" charset="2"/>
              <a:buChar char="§"/>
            </a:pPr>
            <a:endParaRPr lang="fr-FR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1" y="1867556"/>
            <a:ext cx="2803136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37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Sauvegarde mot de passe et identifiant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310897" y="2005213"/>
          <a:ext cx="6437375" cy="3846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Connecteur droit 9"/>
          <p:cNvCxnSpPr/>
          <p:nvPr/>
        </p:nvCxnSpPr>
        <p:spPr>
          <a:xfrm>
            <a:off x="67020" y="1792936"/>
            <a:ext cx="0" cy="42546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 flipV="1">
            <a:off x="67021" y="6047605"/>
            <a:ext cx="4923559" cy="1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4697972" y="4708675"/>
            <a:ext cx="1" cy="13531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7020" y="1792936"/>
            <a:ext cx="23083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2357109" y="1792936"/>
            <a:ext cx="18288" cy="29015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361199" y="4694462"/>
            <a:ext cx="26293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8156449" y="2414016"/>
            <a:ext cx="3785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Appel login()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Création objet </a:t>
            </a:r>
            <a:r>
              <a:rPr lang="fr-FR" dirty="0" err="1"/>
              <a:t>ApiMethod</a:t>
            </a: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Verification</a:t>
            </a:r>
            <a:r>
              <a:rPr lang="fr-FR" dirty="0"/>
              <a:t> HTTPS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Verification</a:t>
            </a:r>
            <a:r>
              <a:rPr lang="fr-FR" dirty="0"/>
              <a:t> switch 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Si tout OK -&gt;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72" y="4566472"/>
            <a:ext cx="7275272" cy="165121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697972" y="634567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ApiMethod.m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6105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Sauvegarde mot de passe et identifiant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0" y="2017777"/>
          <a:ext cx="6803136" cy="3651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3" name="Connecteur droit 2"/>
          <p:cNvCxnSpPr/>
          <p:nvPr/>
        </p:nvCxnSpPr>
        <p:spPr>
          <a:xfrm>
            <a:off x="2143785" y="1792936"/>
            <a:ext cx="48970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7040880" y="1792936"/>
            <a:ext cx="0" cy="12921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4502937" y="3085118"/>
            <a:ext cx="2537943" cy="182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2143785" y="1792936"/>
            <a:ext cx="0" cy="27552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2143785" y="4548158"/>
            <a:ext cx="23591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502937" y="3103406"/>
            <a:ext cx="0" cy="14447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744002" y="2017777"/>
            <a:ext cx="37856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Sauvegarde identifiant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Sauvegarde Mot de passe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Sauvegarde état du switch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Pour le réutiliser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02" y="2440824"/>
            <a:ext cx="3581400" cy="3048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008" y="3244367"/>
            <a:ext cx="4533900" cy="3429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98" y="3987505"/>
            <a:ext cx="3048000" cy="419100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4848368"/>
            <a:ext cx="6108700" cy="5334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8741646" y="5433310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88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Technologies utilisées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logiciel</a:t>
            </a:r>
            <a:endParaRPr lang="fr-FR" dirty="0">
              <a:solidFill>
                <a:srgbClr val="4CAF5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65" y="4474604"/>
            <a:ext cx="897567" cy="85094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32" y="2406438"/>
            <a:ext cx="1862828" cy="128704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204" y="2373389"/>
            <a:ext cx="1872851" cy="156942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67" y="4439263"/>
            <a:ext cx="1608719" cy="90490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951773" y="5325544"/>
            <a:ext cx="127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PortAudio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4429437" y="5333971"/>
            <a:ext cx="11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RtMidi</a:t>
            </a:r>
            <a:endParaRPr lang="fr-FR" dirty="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381" y="2652181"/>
            <a:ext cx="2373521" cy="795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ZoneTexte 23"/>
          <p:cNvSpPr txBox="1"/>
          <p:nvPr/>
        </p:nvSpPr>
        <p:spPr>
          <a:xfrm>
            <a:off x="1485900" y="2048608"/>
            <a:ext cx="473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Développement</a:t>
            </a:r>
            <a:r>
              <a:rPr lang="en-US" dirty="0"/>
              <a:t> </a:t>
            </a:r>
            <a:r>
              <a:rPr lang="en-US" dirty="0" err="1"/>
              <a:t>crossplateforme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1987" y="4039487"/>
            <a:ext cx="473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Gestion</a:t>
            </a:r>
            <a:r>
              <a:rPr lang="en-US" dirty="0"/>
              <a:t> audio/MIDI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8421" y="2037106"/>
            <a:ext cx="473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Manipulation partition</a:t>
            </a:r>
            <a:endParaRPr lang="fr-FR" dirty="0"/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22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Sauvegarde mot de passe et identifiant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/>
        </p:nvGraphicFramePr>
        <p:xfrm>
          <a:off x="1202919" y="2072810"/>
          <a:ext cx="7552944" cy="412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dre 1"/>
          <p:cNvSpPr/>
          <p:nvPr/>
        </p:nvSpPr>
        <p:spPr>
          <a:xfrm>
            <a:off x="6492240" y="3395472"/>
            <a:ext cx="2263623" cy="1481328"/>
          </a:xfrm>
          <a:prstGeom prst="frame">
            <a:avLst>
              <a:gd name="adj1" fmla="val 26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595361" y="2101373"/>
            <a:ext cx="37856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Appel de la vue suivante: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69" y="5275508"/>
            <a:ext cx="4660900" cy="2667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595361" y="5571584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4330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7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7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101856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Objectifs : Améliorer l’</a:t>
            </a:r>
            <a:r>
              <a:rPr lang="fr-FR" sz="2800" dirty="0" err="1"/>
              <a:t>experience</a:t>
            </a:r>
            <a:r>
              <a:rPr lang="fr-FR" sz="2800" dirty="0"/>
              <a:t> utilisateur</a:t>
            </a:r>
          </a:p>
          <a:p>
            <a:pPr marL="285750" indent="-285750">
              <a:buFont typeface="Wingdings" charset="2"/>
              <a:buChar char="§"/>
            </a:pPr>
            <a:endParaRPr lang="fr-FR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16" y="1896516"/>
            <a:ext cx="2681883" cy="49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2318487" y="2072810"/>
          <a:ext cx="7552944" cy="412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1083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-578261" y="2114335"/>
          <a:ext cx="6380963" cy="360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17" y="3098680"/>
            <a:ext cx="6680200" cy="26162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170472" y="2417655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Paramétrage champ et création </a:t>
            </a:r>
            <a:r>
              <a:rPr lang="fr-FR" dirty="0" err="1"/>
              <a:t>listener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715617" y="5772505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3618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-1617786" y="2107909"/>
          <a:ext cx="7237959" cy="3822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7695158" y="1913995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Paramétrage champ et création </a:t>
            </a:r>
            <a:r>
              <a:rPr lang="fr-FR" dirty="0" err="1"/>
              <a:t>listener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593516"/>
            <a:ext cx="8483600" cy="158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9271" y="1913995"/>
            <a:ext cx="3092823" cy="20842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3708400" y="4190264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312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54279" y="2276370"/>
          <a:ext cx="6916953" cy="3785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dre 1"/>
          <p:cNvSpPr/>
          <p:nvPr/>
        </p:nvSpPr>
        <p:spPr>
          <a:xfrm>
            <a:off x="2590762" y="4173993"/>
            <a:ext cx="3043986" cy="1956647"/>
          </a:xfrm>
          <a:prstGeom prst="frame">
            <a:avLst>
              <a:gd name="adj1" fmla="val 30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961099" y="2696665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Paramétrage champ et création </a:t>
            </a:r>
            <a:r>
              <a:rPr lang="fr-FR" dirty="0" err="1"/>
              <a:t>listener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99" y="3826061"/>
            <a:ext cx="4025900" cy="9906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961099" y="4967650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LoginView.m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4401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Gestion profil utilisateur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76" y="2020716"/>
            <a:ext cx="8314872" cy="404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975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Choix implémentation – Gestion profil utilisateur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2" name="Diagramme 1"/>
          <p:cNvGraphicFramePr/>
          <p:nvPr/>
        </p:nvGraphicFramePr>
        <p:xfrm>
          <a:off x="136211" y="-2994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3517900"/>
            <a:ext cx="6210300" cy="12192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0155" y="3181502"/>
            <a:ext cx="370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Préparation avant l’appel d’un lien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90" y="1927913"/>
            <a:ext cx="2449727" cy="453199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10155" y="4817421"/>
            <a:ext cx="236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ProfilViewController.m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97044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Application </a:t>
            </a:r>
            <a:r>
              <a:rPr lang="fr-FR" dirty="0" err="1">
                <a:solidFill>
                  <a:schemeClr val="tx2"/>
                </a:solidFill>
              </a:rPr>
              <a:t>ios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Tests Unitaire</a:t>
            </a:r>
            <a:endParaRPr lang="fr-FR" sz="27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9" y="2371271"/>
            <a:ext cx="106299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1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Application </a:t>
            </a:r>
            <a:r>
              <a:rPr lang="fr-FR" dirty="0" err="1">
                <a:solidFill>
                  <a:schemeClr val="tx2"/>
                </a:solidFill>
              </a:rPr>
              <a:t>ios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dirty="0">
                <a:solidFill>
                  <a:schemeClr val="tx2"/>
                </a:solidFill>
              </a:rPr>
              <a:t>Choix d’implémentation – tests UI</a:t>
            </a:r>
            <a:endParaRPr lang="fr-FR" sz="27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61" y="2452963"/>
            <a:ext cx="7124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3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Technologies utilisées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Serveur, site web, applications mobiles</a:t>
            </a:r>
            <a:endParaRPr lang="fr-FR" dirty="0">
              <a:solidFill>
                <a:srgbClr val="4CAF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21" y="3357833"/>
            <a:ext cx="1119876" cy="134183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793801" y="4824412"/>
            <a:ext cx="2370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Apache 2 php5</a:t>
            </a:r>
          </a:p>
          <a:p>
            <a:r>
              <a:rPr lang="fr-FR" dirty="0"/>
              <a:t>	</a:t>
            </a:r>
            <a:r>
              <a:rPr lang="fr-FR" dirty="0" err="1"/>
              <a:t>Symfony</a:t>
            </a:r>
            <a:r>
              <a:rPr lang="fr-FR" dirty="0"/>
              <a:t> 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0" y="4699671"/>
            <a:ext cx="1484948" cy="16453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8" y="2063707"/>
            <a:ext cx="1300593" cy="130059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28650" y="3516914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email SMTP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24126" y="6238956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base de données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74320" y="5003243"/>
            <a:ext cx="13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MySQL</a:t>
            </a:r>
          </a:p>
          <a:p>
            <a:r>
              <a:rPr lang="fr-FR" dirty="0"/>
              <a:t>PostgreSQL</a:t>
            </a:r>
          </a:p>
        </p:txBody>
      </p:sp>
      <p:cxnSp>
        <p:nvCxnSpPr>
          <p:cNvPr id="14" name="Connecteur droit avec flèche 13"/>
          <p:cNvCxnSpPr>
            <a:cxnSpLocks/>
            <a:stCxn id="3" idx="3"/>
          </p:cNvCxnSpPr>
          <p:nvPr/>
        </p:nvCxnSpPr>
        <p:spPr>
          <a:xfrm flipV="1">
            <a:off x="6654897" y="2506049"/>
            <a:ext cx="2592338" cy="1522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cxnSpLocks/>
            <a:stCxn id="3" idx="3"/>
          </p:cNvCxnSpPr>
          <p:nvPr/>
        </p:nvCxnSpPr>
        <p:spPr>
          <a:xfrm flipV="1">
            <a:off x="6654897" y="3640850"/>
            <a:ext cx="2592338" cy="387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cxnSpLocks/>
            <a:stCxn id="3" idx="3"/>
          </p:cNvCxnSpPr>
          <p:nvPr/>
        </p:nvCxnSpPr>
        <p:spPr>
          <a:xfrm>
            <a:off x="6654897" y="4028752"/>
            <a:ext cx="2592338" cy="670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3" idx="1"/>
            <a:endCxn id="6" idx="3"/>
          </p:cNvCxnSpPr>
          <p:nvPr/>
        </p:nvCxnSpPr>
        <p:spPr>
          <a:xfrm flipH="1" flipV="1">
            <a:off x="2145721" y="2714004"/>
            <a:ext cx="3389300" cy="1314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3" idx="1"/>
            <a:endCxn id="5" idx="0"/>
          </p:cNvCxnSpPr>
          <p:nvPr/>
        </p:nvCxnSpPr>
        <p:spPr>
          <a:xfrm flipH="1">
            <a:off x="1495424" y="4028752"/>
            <a:ext cx="4039597" cy="670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3128963" y="271400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Swift mailer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3673925" y="442574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PDO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642323" y="381021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REST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187" y="5644225"/>
            <a:ext cx="1070150" cy="1070150"/>
          </a:xfrm>
          <a:prstGeom prst="rect">
            <a:avLst/>
          </a:prstGeom>
        </p:spPr>
      </p:pic>
      <p:cxnSp>
        <p:nvCxnSpPr>
          <p:cNvPr id="42" name="Connecteur droit avec flèche 41"/>
          <p:cNvCxnSpPr>
            <a:stCxn id="3" idx="3"/>
            <a:endCxn id="37" idx="1"/>
          </p:cNvCxnSpPr>
          <p:nvPr/>
        </p:nvCxnSpPr>
        <p:spPr>
          <a:xfrm>
            <a:off x="6654897" y="4028752"/>
            <a:ext cx="2846290" cy="2150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10518104" y="592394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PHP/JQuery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10395924" y="2347561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fr-FR" dirty="0" err="1"/>
              <a:t>bjective</a:t>
            </a:r>
            <a:r>
              <a:rPr lang="fr-FR" dirty="0"/>
              <a:t>-C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95867" y="462916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fr-FR" dirty="0"/>
              <a:t>#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400598" y="340604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r>
              <a:rPr lang="fr-FR" dirty="0"/>
              <a:t>ava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31" y="3111588"/>
            <a:ext cx="786355" cy="92318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848" y="4370000"/>
            <a:ext cx="904854" cy="90485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3112" y="1995960"/>
            <a:ext cx="864326" cy="864326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150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Windows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2838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1962725"/>
            <a:ext cx="10370840" cy="43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88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WINDOWS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408755"/>
            <a:ext cx="6858165" cy="28744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70760" y="2753248"/>
            <a:ext cx="1492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Modèles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Entités</a:t>
            </a:r>
          </a:p>
        </p:txBody>
      </p:sp>
    </p:spTree>
    <p:extLst>
      <p:ext uri="{BB962C8B-B14F-4D97-AF65-F5344CB8AC3E}">
        <p14:creationId xmlns:p14="http://schemas.microsoft.com/office/powerpoint/2010/main" val="38689287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WINDOWS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436473"/>
            <a:ext cx="6918455" cy="289371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30566" y="2592475"/>
            <a:ext cx="352697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Comprends tout les fichiers de type </a:t>
            </a:r>
            <a:r>
              <a:rPr lang="fr-FR" dirty="0" err="1"/>
              <a:t>ViewModel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Contrôle une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Fait l’</a:t>
            </a:r>
            <a:r>
              <a:rPr lang="fr-FR" dirty="0" err="1"/>
              <a:t>intéraction</a:t>
            </a:r>
            <a:r>
              <a:rPr lang="fr-FR" dirty="0"/>
              <a:t> entre les vues et les modèles</a:t>
            </a:r>
          </a:p>
        </p:txBody>
      </p:sp>
    </p:spTree>
    <p:extLst>
      <p:ext uri="{BB962C8B-B14F-4D97-AF65-F5344CB8AC3E}">
        <p14:creationId xmlns:p14="http://schemas.microsoft.com/office/powerpoint/2010/main" val="3465773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WINDOWS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06" y="2446521"/>
            <a:ext cx="6952410" cy="290539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711921" y="2773345"/>
            <a:ext cx="3315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Contient toutes les vues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XAML</a:t>
            </a:r>
          </a:p>
        </p:txBody>
      </p:sp>
    </p:spTree>
    <p:extLst>
      <p:ext uri="{BB962C8B-B14F-4D97-AF65-F5344CB8AC3E}">
        <p14:creationId xmlns:p14="http://schemas.microsoft.com/office/powerpoint/2010/main" val="21761885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WINDOWS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400" dirty="0">
                <a:solidFill>
                  <a:srgbClr val="4CAF50"/>
                </a:solidFill>
              </a:rPr>
              <a:t>Architecture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03" y="2355184"/>
            <a:ext cx="7116230" cy="299240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844207" y="2651522"/>
            <a:ext cx="4347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Classes </a:t>
            </a:r>
            <a:r>
              <a:rPr lang="en-US" dirty="0" err="1"/>
              <a:t>utilisable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toute</a:t>
            </a:r>
            <a:r>
              <a:rPr lang="en-US" dirty="0"/>
              <a:t> </a:t>
            </a:r>
            <a:r>
              <a:rPr lang="en-US" dirty="0" err="1"/>
              <a:t>l’application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3863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- MVVM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19" y="2204818"/>
            <a:ext cx="5815941" cy="36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014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MVVM binding attribut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420983"/>
            <a:ext cx="9509794" cy="163896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02919" y="2017336"/>
            <a:ext cx="53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View/</a:t>
            </a:r>
            <a:r>
              <a:rPr lang="en-US" dirty="0" err="1"/>
              <a:t>MyScoreView.xaml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4621000"/>
            <a:ext cx="3859185" cy="97194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02919" y="4291572"/>
            <a:ext cx="320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View/</a:t>
            </a:r>
            <a:r>
              <a:rPr lang="en-US" dirty="0" err="1"/>
              <a:t>MyScoreViewModel.cs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202919" y="2420983"/>
            <a:ext cx="5989733" cy="2185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553282" y="3841423"/>
            <a:ext cx="9159431" cy="2185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8915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- Commandes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1202919" y="2017336"/>
            <a:ext cx="53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View/</a:t>
            </a:r>
            <a:r>
              <a:rPr lang="en-US" dirty="0" err="1"/>
              <a:t>MyScoreView.xaml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202919" y="3647130"/>
            <a:ext cx="320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View/</a:t>
            </a:r>
            <a:r>
              <a:rPr lang="en-US" dirty="0" err="1"/>
              <a:t>MyScoreViewModel.cs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19" y="2465991"/>
            <a:ext cx="7022764" cy="8766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92829" y="2770476"/>
            <a:ext cx="6402554" cy="24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19" y="4015700"/>
            <a:ext cx="7613552" cy="17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257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Windows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dirty="0">
                <a:solidFill>
                  <a:schemeClr val="tx2"/>
                </a:solidFill>
              </a:rPr>
              <a:t>Choix d’implémentation – Requête HTTP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963" y="2518859"/>
            <a:ext cx="7928004" cy="141027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555423" y="2155897"/>
            <a:ext cx="382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ViewModel</a:t>
            </a:r>
            <a:r>
              <a:rPr lang="en-US" dirty="0"/>
              <a:t>/</a:t>
            </a:r>
            <a:r>
              <a:rPr lang="en-US" dirty="0" err="1"/>
              <a:t>AccountViewModel.cs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902256" y="3571754"/>
            <a:ext cx="6610148" cy="24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902255" y="3035995"/>
            <a:ext cx="7515121" cy="24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423" y="4167763"/>
            <a:ext cx="5221811" cy="18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69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usicSheetWriterTheme">
  <a:themeElements>
    <a:clrScheme name="Personnalisé 1">
      <a:dk1>
        <a:srgbClr val="000000"/>
      </a:dk1>
      <a:lt1>
        <a:srgbClr val="FFFFFF"/>
      </a:lt1>
      <a:dk2>
        <a:srgbClr val="3F51B5"/>
      </a:dk2>
      <a:lt2>
        <a:srgbClr val="4CAF50"/>
      </a:lt2>
      <a:accent1>
        <a:srgbClr val="303F9F"/>
      </a:accent1>
      <a:accent2>
        <a:srgbClr val="3F51B5"/>
      </a:accent2>
      <a:accent3>
        <a:srgbClr val="C5CAE9"/>
      </a:accent3>
      <a:accent4>
        <a:srgbClr val="000000"/>
      </a:accent4>
      <a:accent5>
        <a:srgbClr val="000000"/>
      </a:accent5>
      <a:accent6>
        <a:srgbClr val="000000"/>
      </a:accent6>
      <a:hlink>
        <a:srgbClr val="4CAF50"/>
      </a:hlink>
      <a:folHlink>
        <a:srgbClr val="92D050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SheetWriterTheme" id="{B030F093-6DFB-4131-A8BD-8A2B16A33EB3}" vid="{40454DEC-FB68-444F-B16F-AB0D744631E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3166</TotalTime>
  <Words>1392</Words>
  <Application>Microsoft Office PowerPoint</Application>
  <PresentationFormat>Grand écran</PresentationFormat>
  <Paragraphs>539</Paragraphs>
  <Slides>101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08" baseType="lpstr">
      <vt:lpstr>Mangal</vt:lpstr>
      <vt:lpstr>Arial</vt:lpstr>
      <vt:lpstr>Calibri</vt:lpstr>
      <vt:lpstr>Cinzel</vt:lpstr>
      <vt:lpstr>Corbel</vt:lpstr>
      <vt:lpstr>Wingdings</vt:lpstr>
      <vt:lpstr>MusicSheetWriterTheme</vt:lpstr>
      <vt:lpstr>Music Sheet Writer</vt:lpstr>
      <vt:lpstr>Déroulé</vt:lpstr>
      <vt:lpstr>Projet &amp; Contexte</vt:lpstr>
      <vt:lpstr>Projet &amp; Contexte idée, objectifs et sujet du projet</vt:lpstr>
      <vt:lpstr>Projet &amp; Contexte  Les livrables</vt:lpstr>
      <vt:lpstr>Architecture Du projet</vt:lpstr>
      <vt:lpstr>Architecture Du projet</vt:lpstr>
      <vt:lpstr>Technologies utilisées logiciel</vt:lpstr>
      <vt:lpstr>Technologies utilisées Serveur, site web, applications mobiles</vt:lpstr>
      <vt:lpstr>Implémentation</vt:lpstr>
      <vt:lpstr>Logiciel</vt:lpstr>
      <vt:lpstr>Logiciel Choix d’implémentation – Sauvegarde d’un projet</vt:lpstr>
      <vt:lpstr>Logiciel Choix d’implémentation – Sauvegarde d’un projet</vt:lpstr>
      <vt:lpstr>Logiciel  Choix d’implémentation – Sauvegarde d’un projet</vt:lpstr>
      <vt:lpstr>Logiciel Choix d’implémentation – Sauvegarde d’un projet</vt:lpstr>
      <vt:lpstr>Logiciel Choix d’implémentation – Sauvegarde d’un projet</vt:lpstr>
      <vt:lpstr>Logiciel Choix d’implémentation – Modification partition</vt:lpstr>
      <vt:lpstr>Logiciel Choix d’implémentation – Modification partition</vt:lpstr>
      <vt:lpstr>Logiciel Choix d’implémentation – Modification partition</vt:lpstr>
      <vt:lpstr>Logiciel Choix d’implémentation – Modification partition</vt:lpstr>
      <vt:lpstr>Logiciel Choix d’implémentation - Métronome</vt:lpstr>
      <vt:lpstr>Logiciel Choix d’implémentation – Lecteur MIDI</vt:lpstr>
      <vt:lpstr>Logiciel Choix d’implémentation – Algorithme analyse MIDI</vt:lpstr>
      <vt:lpstr>Logiciel Choix d’implémentation – Algorithme analyse MIDI</vt:lpstr>
      <vt:lpstr>Logiciel Choix d’implémentation – Algorithme analyse Audio</vt:lpstr>
      <vt:lpstr>Logiciel Choix d’implémentation – Algorithme analyse Audio</vt:lpstr>
      <vt:lpstr>Logiciel Choix d’implémentation – Algorithme analyse Audio</vt:lpstr>
      <vt:lpstr>Logiciel Choix d’implementation – Algorithme analyse Audio</vt:lpstr>
      <vt:lpstr>Logiciel Choix d’implementation – Processus d’éxecution</vt:lpstr>
      <vt:lpstr>Site Web</vt:lpstr>
      <vt:lpstr>Site Web Architecture</vt:lpstr>
      <vt:lpstr>Site Web Architecture</vt:lpstr>
      <vt:lpstr>Site Web Architecture</vt:lpstr>
      <vt:lpstr>Site Web Choix d’implémentation – configuration base de données</vt:lpstr>
      <vt:lpstr>Site Web Choix d’implémentation – configuration routes</vt:lpstr>
      <vt:lpstr>Site Web Architecture bundle site web</vt:lpstr>
      <vt:lpstr>Site web Choix d’implémentation – Controlleur site vitrine</vt:lpstr>
      <vt:lpstr>Site web Choix d’implémentation – Controlleur site communautaire</vt:lpstr>
      <vt:lpstr>Site web Choix d’implementation – Front-end site communautaire</vt:lpstr>
      <vt:lpstr>Site Web Architecture AppBundle (API REST)</vt:lpstr>
      <vt:lpstr>Modèle API et Site web</vt:lpstr>
      <vt:lpstr>Site web Choix d’implémentation – Sérialisation des données</vt:lpstr>
      <vt:lpstr>Site web Choix d’implémentation – Réponses</vt:lpstr>
      <vt:lpstr>Site web Choix d’implémentation – Entité et Base de données</vt:lpstr>
      <vt:lpstr>Site web Choix d’implémentation – Requête POST</vt:lpstr>
      <vt:lpstr>Site web Choix d’implémentation – Services</vt:lpstr>
      <vt:lpstr>Site web Choix d’implémentation – Requête PuT</vt:lpstr>
      <vt:lpstr>Site web Choix d’implémentation – Requête GET</vt:lpstr>
      <vt:lpstr>Site web Choix d’implémentation – Upload Partition</vt:lpstr>
      <vt:lpstr>Site web Choix d’implémentation – Utilisateurs test</vt:lpstr>
      <vt:lpstr>Site Web Choix d’implémentation – Tests Unitaires</vt:lpstr>
      <vt:lpstr>Site Web Choix d’implémentation – tests Unitaires</vt:lpstr>
      <vt:lpstr>Application Android</vt:lpstr>
      <vt:lpstr>Application Android Architecture Globale – Composants</vt:lpstr>
      <vt:lpstr>Application Android Architecture Globale – Composants</vt:lpstr>
      <vt:lpstr>Application Android Architecture Globale – Composants</vt:lpstr>
      <vt:lpstr>Application Android Architecture Globale – Composants</vt:lpstr>
      <vt:lpstr>Application Android Architecture Globale – Composants</vt:lpstr>
      <vt:lpstr>Application Android Choix implémentation – Reconnexion</vt:lpstr>
      <vt:lpstr>Application Android Choix implémentation – Reconnexion</vt:lpstr>
      <vt:lpstr>Application Android Choix implémentation – Reconnexion</vt:lpstr>
      <vt:lpstr>Application Android Choix implémentation – Reconnexion</vt:lpstr>
      <vt:lpstr>Application Android Choix implémentation – Reconnexion</vt:lpstr>
      <vt:lpstr>Application Android Choix implémentation – Listes</vt:lpstr>
      <vt:lpstr>Application Android Choix implémentation – Listes</vt:lpstr>
      <vt:lpstr>Application Android TESTS</vt:lpstr>
      <vt:lpstr>Application iOS</vt:lpstr>
      <vt:lpstr>Application Ios Architecture Globale – Composants</vt:lpstr>
      <vt:lpstr>Application Ios Architecture Globale – Composants</vt:lpstr>
      <vt:lpstr>Application Ios Architecture Globale – Composants</vt:lpstr>
      <vt:lpstr>Application Ios Architecture Globale – Composants</vt:lpstr>
      <vt:lpstr>Application Ios Architecture Globale – Composants</vt:lpstr>
      <vt:lpstr>Application Ios Choix implémentation – Requête Https</vt:lpstr>
      <vt:lpstr>Application Ios Choix implémentation – Requête Https</vt:lpstr>
      <vt:lpstr>Application Ios Choix implémentation – Requête Https</vt:lpstr>
      <vt:lpstr>Application Ios Choix implémentation – Requête Https</vt:lpstr>
      <vt:lpstr>Application Ios Choix implémentation – Sauvegarde mot de passe et identifiant</vt:lpstr>
      <vt:lpstr>Application Ios Choix implémentation – Sauvegarde mot de passe et identifiant</vt:lpstr>
      <vt:lpstr>Application Ios Choix implémentation – Sauvegarde mot de passe et identifiant</vt:lpstr>
      <vt:lpstr>Application Ios Choix implémentation – Sauvegarde mot de passe et identifiant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Gestion profil utilisateur</vt:lpstr>
      <vt:lpstr>Application Ios Choix implémentation – Gestion profil utilisateur</vt:lpstr>
      <vt:lpstr>Application ios Choix d’implémentation – Tests Unitaire</vt:lpstr>
      <vt:lpstr>Application ios Choix d’implémentation – tests UI</vt:lpstr>
      <vt:lpstr>Application Windows</vt:lpstr>
      <vt:lpstr>Application Windows Architecture</vt:lpstr>
      <vt:lpstr>Application WINDOWS Architecture</vt:lpstr>
      <vt:lpstr>Application WINDOWS Architecture</vt:lpstr>
      <vt:lpstr>Application WINDOWS Architecture</vt:lpstr>
      <vt:lpstr>Application WINDOWS Architecture</vt:lpstr>
      <vt:lpstr>Application Windows Choix d’implémentation - MVVM</vt:lpstr>
      <vt:lpstr>Application Windows Choix d’implémentation – MVVM binding attribut</vt:lpstr>
      <vt:lpstr>Application Windows Choix d’implémentation - Commandes</vt:lpstr>
      <vt:lpstr>Application Windows Choix d’implémentation – Requête HTTP</vt:lpstr>
      <vt:lpstr>Application Windows Choix d’implémentation – Requête HTTP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Sheet Writer</dc:title>
  <dc:creator>Jonathan Racaud</dc:creator>
  <cp:lastModifiedBy>jonathan racaud</cp:lastModifiedBy>
  <cp:revision>372</cp:revision>
  <dcterms:created xsi:type="dcterms:W3CDTF">2016-05-17T15:50:10Z</dcterms:created>
  <dcterms:modified xsi:type="dcterms:W3CDTF">2017-01-19T22:01:58Z</dcterms:modified>
</cp:coreProperties>
</file>